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 id="2147483679" r:id="rId2"/>
  </p:sldMasterIdLst>
  <p:notesMasterIdLst>
    <p:notesMasterId r:id="rId15"/>
  </p:notesMasterIdLst>
  <p:handoutMasterIdLst>
    <p:handoutMasterId r:id="rId16"/>
  </p:handoutMasterIdLst>
  <p:sldIdLst>
    <p:sldId id="256" r:id="rId3"/>
    <p:sldId id="283" r:id="rId4"/>
    <p:sldId id="289" r:id="rId5"/>
    <p:sldId id="290" r:id="rId6"/>
    <p:sldId id="285" r:id="rId7"/>
    <p:sldId id="287" r:id="rId8"/>
    <p:sldId id="288" r:id="rId9"/>
    <p:sldId id="291" r:id="rId10"/>
    <p:sldId id="311" r:id="rId11"/>
    <p:sldId id="312" r:id="rId12"/>
    <p:sldId id="313" r:id="rId13"/>
    <p:sldId id="286" r:id="rId14"/>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FAF6"/>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64" autoAdjust="0"/>
    <p:restoredTop sz="87217" autoAdjust="0"/>
  </p:normalViewPr>
  <p:slideViewPr>
    <p:cSldViewPr snapToGrid="0" snapToObjects="1">
      <p:cViewPr varScale="1">
        <p:scale>
          <a:sx n="113" d="100"/>
          <a:sy n="113" d="100"/>
        </p:scale>
        <p:origin x="1016" y="184"/>
      </p:cViewPr>
      <p:guideLst/>
    </p:cSldViewPr>
  </p:slideViewPr>
  <p:notesTextViewPr>
    <p:cViewPr>
      <p:scale>
        <a:sx n="1" d="1"/>
        <a:sy n="1" d="1"/>
      </p:scale>
      <p:origin x="0" y="0"/>
    </p:cViewPr>
  </p:notesTextViewPr>
  <p:notesViewPr>
    <p:cSldViewPr snapToGrid="0" snapToObject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B80404B-1ACC-9548-B742-DFF9D266645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W"/>
          </a:p>
        </p:txBody>
      </p:sp>
      <p:sp>
        <p:nvSpPr>
          <p:cNvPr id="3" name="Date Placeholder 2">
            <a:extLst>
              <a:ext uri="{FF2B5EF4-FFF2-40B4-BE49-F238E27FC236}">
                <a16:creationId xmlns:a16="http://schemas.microsoft.com/office/drawing/2014/main" id="{C708EB3D-C7A3-4A49-8AAE-A962879C47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9901B4-F99A-9C43-8ACE-44898244FA89}" type="datetimeFigureOut">
              <a:rPr lang="en-TW" smtClean="0"/>
              <a:t>2020/9/14</a:t>
            </a:fld>
            <a:endParaRPr lang="en-TW"/>
          </a:p>
        </p:txBody>
      </p:sp>
      <p:sp>
        <p:nvSpPr>
          <p:cNvPr id="4" name="Footer Placeholder 3">
            <a:extLst>
              <a:ext uri="{FF2B5EF4-FFF2-40B4-BE49-F238E27FC236}">
                <a16:creationId xmlns:a16="http://schemas.microsoft.com/office/drawing/2014/main" id="{56B9E1A8-A63E-8E47-B87C-93FF8D93147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TW"/>
          </a:p>
        </p:txBody>
      </p:sp>
      <p:sp>
        <p:nvSpPr>
          <p:cNvPr id="5" name="Slide Number Placeholder 4">
            <a:extLst>
              <a:ext uri="{FF2B5EF4-FFF2-40B4-BE49-F238E27FC236}">
                <a16:creationId xmlns:a16="http://schemas.microsoft.com/office/drawing/2014/main" id="{D1332566-C92A-F946-9536-9E52299E8C8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84CE2D-2F39-6647-B634-43DD6C62FE4A}" type="slidenum">
              <a:rPr lang="en-TW" smtClean="0"/>
              <a:t>‹#›</a:t>
            </a:fld>
            <a:endParaRPr lang="en-TW"/>
          </a:p>
        </p:txBody>
      </p:sp>
    </p:spTree>
    <p:extLst>
      <p:ext uri="{BB962C8B-B14F-4D97-AF65-F5344CB8AC3E}">
        <p14:creationId xmlns:p14="http://schemas.microsoft.com/office/powerpoint/2010/main" val="202693772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jpg>
</file>

<file path=ppt/media/image13.png>
</file>

<file path=ppt/media/image14.png>
</file>

<file path=ppt/media/image15.jpg>
</file>

<file path=ppt/media/image16.png>
</file>

<file path=ppt/media/image17.tiff>
</file>

<file path=ppt/media/image18.tiff>
</file>

<file path=ppt/media/image19.png>
</file>

<file path=ppt/media/image2.png>
</file>

<file path=ppt/media/image20.png>
</file>

<file path=ppt/media/image21.png>
</file>

<file path=ppt/media/image22.png>
</file>

<file path=ppt/media/image23.tiff>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CB3F40-A7BC-4821-AAEA-3F8CDB0F9D9B}" type="datetimeFigureOut">
              <a:rPr lang="zh-CN" altLang="en-US" smtClean="0"/>
              <a:t>2020/9/14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DE898F-6912-403B-AFF3-C3863655EE35}" type="slidenum">
              <a:rPr lang="zh-CN" altLang="en-US" smtClean="0"/>
              <a:t>‹#›</a:t>
            </a:fld>
            <a:endParaRPr lang="zh-CN" altLang="en-US"/>
          </a:p>
        </p:txBody>
      </p:sp>
    </p:spTree>
    <p:extLst>
      <p:ext uri="{BB962C8B-B14F-4D97-AF65-F5344CB8AC3E}">
        <p14:creationId xmlns:p14="http://schemas.microsoft.com/office/powerpoint/2010/main" val="2717772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1</a:t>
            </a:fld>
            <a:endParaRPr lang="zh-CN" altLang="en-US"/>
          </a:p>
        </p:txBody>
      </p:sp>
    </p:spTree>
    <p:extLst>
      <p:ext uri="{BB962C8B-B14F-4D97-AF65-F5344CB8AC3E}">
        <p14:creationId xmlns:p14="http://schemas.microsoft.com/office/powerpoint/2010/main" val="3148925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3DDE898F-6912-403B-AFF3-C3863655EE35}" type="slidenum">
              <a:rPr lang="zh-CN" altLang="en-US" smtClean="0"/>
              <a:t>2</a:t>
            </a:fld>
            <a:endParaRPr lang="zh-CN" altLang="en-US"/>
          </a:p>
        </p:txBody>
      </p:sp>
    </p:spTree>
    <p:extLst>
      <p:ext uri="{BB962C8B-B14F-4D97-AF65-F5344CB8AC3E}">
        <p14:creationId xmlns:p14="http://schemas.microsoft.com/office/powerpoint/2010/main" val="2136029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3</a:t>
            </a:fld>
            <a:endParaRPr lang="zh-CN" altLang="en-US"/>
          </a:p>
        </p:txBody>
      </p:sp>
    </p:spTree>
    <p:extLst>
      <p:ext uri="{BB962C8B-B14F-4D97-AF65-F5344CB8AC3E}">
        <p14:creationId xmlns:p14="http://schemas.microsoft.com/office/powerpoint/2010/main" val="1129086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12</a:t>
            </a:fld>
            <a:endParaRPr lang="zh-CN" altLang="en-US"/>
          </a:p>
        </p:txBody>
      </p:sp>
    </p:spTree>
    <p:extLst>
      <p:ext uri="{BB962C8B-B14F-4D97-AF65-F5344CB8AC3E}">
        <p14:creationId xmlns:p14="http://schemas.microsoft.com/office/powerpoint/2010/main" val="398421832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12.jpg"/><Relationship Id="rId1" Type="http://schemas.openxmlformats.org/officeDocument/2006/relationships/slideMaster" Target="../slideMasters/slideMaster2.xml"/><Relationship Id="rId5" Type="http://schemas.microsoft.com/office/2007/relationships/hdphoto" Target="../media/hdphoto3.wdp"/><Relationship Id="rId4" Type="http://schemas.openxmlformats.org/officeDocument/2006/relationships/image" Target="../media/image1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5.jpg"/><Relationship Id="rId7" Type="http://schemas.microsoft.com/office/2007/relationships/hdphoto" Target="../media/hdphoto3.wdp"/><Relationship Id="rId2" Type="http://schemas.openxmlformats.org/officeDocument/2006/relationships/image" Target="../media/image14.png"/><Relationship Id="rId1" Type="http://schemas.openxmlformats.org/officeDocument/2006/relationships/slideMaster" Target="../slideMasters/slideMaster2.xml"/><Relationship Id="rId6" Type="http://schemas.openxmlformats.org/officeDocument/2006/relationships/image" Target="../media/image13.png"/><Relationship Id="rId5" Type="http://schemas.openxmlformats.org/officeDocument/2006/relationships/hyperlink" Target="http://www.officeplus.cn/Template/Home.shtml" TargetMode="External"/><Relationship Id="rId4" Type="http://schemas.openxmlformats.org/officeDocument/2006/relationships/image" Target="../media/image1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封面页">
    <p:spTree>
      <p:nvGrpSpPr>
        <p:cNvPr id="1" name=""/>
        <p:cNvGrpSpPr/>
        <p:nvPr/>
      </p:nvGrpSpPr>
      <p:grpSpPr>
        <a:xfrm>
          <a:off x="0" y="0"/>
          <a:ext cx="0" cy="0"/>
          <a:chOff x="0" y="0"/>
          <a:chExt cx="0" cy="0"/>
        </a:xfrm>
      </p:grpSpPr>
      <p:sp>
        <p:nvSpPr>
          <p:cNvPr id="2" name="椭圆 1"/>
          <p:cNvSpPr/>
          <p:nvPr userDrawn="1"/>
        </p:nvSpPr>
        <p:spPr>
          <a:xfrm>
            <a:off x="356528" y="-2244295"/>
            <a:ext cx="11441772" cy="1144176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 name="椭圆 2"/>
          <p:cNvSpPr/>
          <p:nvPr userDrawn="1"/>
        </p:nvSpPr>
        <p:spPr>
          <a:xfrm>
            <a:off x="3789144" y="4551145"/>
            <a:ext cx="4613712" cy="46137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 name="椭圆 3"/>
          <p:cNvSpPr/>
          <p:nvPr userDrawn="1"/>
        </p:nvSpPr>
        <p:spPr>
          <a:xfrm>
            <a:off x="4222279" y="4960420"/>
            <a:ext cx="3747440" cy="374743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 name="椭圆 4"/>
          <p:cNvSpPr/>
          <p:nvPr userDrawn="1"/>
        </p:nvSpPr>
        <p:spPr>
          <a:xfrm>
            <a:off x="4693915" y="5432056"/>
            <a:ext cx="2804166" cy="28041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cxnSp>
        <p:nvCxnSpPr>
          <p:cNvPr id="7" name="直接箭头连接符 6"/>
          <p:cNvCxnSpPr/>
          <p:nvPr userDrawn="1"/>
        </p:nvCxnSpPr>
        <p:spPr>
          <a:xfrm>
            <a:off x="3062868" y="3204389"/>
            <a:ext cx="6029093" cy="0"/>
          </a:xfrm>
          <a:prstGeom prst="straightConnector1">
            <a:avLst/>
          </a:prstGeom>
          <a:ln>
            <a:solidFill>
              <a:srgbClr val="E6CDAD"/>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3" name="文本占位符 11"/>
          <p:cNvSpPr>
            <a:spLocks noGrp="1"/>
          </p:cNvSpPr>
          <p:nvPr>
            <p:ph type="body" sz="quarter" idx="11" hasCustomPrompt="1"/>
          </p:nvPr>
        </p:nvSpPr>
        <p:spPr>
          <a:xfrm>
            <a:off x="3327400" y="1123404"/>
            <a:ext cx="5537200" cy="2391424"/>
          </a:xfrm>
          <a:prstGeom prst="rect">
            <a:avLst/>
          </a:prstGeom>
        </p:spPr>
        <p:txBody>
          <a:bodyPr>
            <a:spAutoFit/>
          </a:bodyPr>
          <a:lstStyle>
            <a:lvl1pPr marL="0" indent="0" algn="ctr">
              <a:buNone/>
              <a:defRPr sz="16600" b="1">
                <a:solidFill>
                  <a:schemeClr val="accent1"/>
                </a:solidFill>
              </a:defRPr>
            </a:lvl1pPr>
          </a:lstStyle>
          <a:p>
            <a:pPr lvl="0"/>
            <a:r>
              <a:rPr lang="en-US" altLang="zh-CN" dirty="0"/>
              <a:t>2016</a:t>
            </a:r>
            <a:endParaRPr lang="zh-CN" altLang="en-US" dirty="0"/>
          </a:p>
        </p:txBody>
      </p:sp>
      <p:sp>
        <p:nvSpPr>
          <p:cNvPr id="14" name="文本占位符 11"/>
          <p:cNvSpPr>
            <a:spLocks noGrp="1"/>
          </p:cNvSpPr>
          <p:nvPr>
            <p:ph type="body" sz="quarter" idx="12" hasCustomPrompt="1"/>
          </p:nvPr>
        </p:nvSpPr>
        <p:spPr>
          <a:xfrm>
            <a:off x="2628900" y="3292990"/>
            <a:ext cx="6934200" cy="757130"/>
          </a:xfrm>
          <a:prstGeom prst="rect">
            <a:avLst/>
          </a:prstGeom>
        </p:spPr>
        <p:txBody>
          <a:bodyPr wrap="square">
            <a:spAutoFit/>
          </a:bodyPr>
          <a:lstStyle>
            <a:lvl1pPr marL="0" indent="0" algn="ctr">
              <a:buNone/>
              <a:defRPr sz="4800" b="1">
                <a:solidFill>
                  <a:schemeClr val="accent1"/>
                </a:solidFill>
              </a:defRPr>
            </a:lvl1pPr>
          </a:lstStyle>
          <a:p>
            <a:pPr lvl="0"/>
            <a:r>
              <a:rPr lang="zh-CN" altLang="en-US" dirty="0"/>
              <a:t>物流行业公司年终总结</a:t>
            </a:r>
          </a:p>
        </p:txBody>
      </p:sp>
      <p:sp>
        <p:nvSpPr>
          <p:cNvPr id="15" name="文本占位符 11"/>
          <p:cNvSpPr>
            <a:spLocks noGrp="1"/>
          </p:cNvSpPr>
          <p:nvPr>
            <p:ph type="body" sz="quarter" idx="13" hasCustomPrompt="1"/>
          </p:nvPr>
        </p:nvSpPr>
        <p:spPr>
          <a:xfrm>
            <a:off x="3353733" y="4103389"/>
            <a:ext cx="5537200" cy="341632"/>
          </a:xfrm>
          <a:prstGeom prst="rect">
            <a:avLst/>
          </a:prstGeom>
        </p:spPr>
        <p:txBody>
          <a:bodyPr>
            <a:spAutoFit/>
          </a:bodyPr>
          <a:lstStyle>
            <a:lvl1pPr marL="0" indent="0" algn="ctr">
              <a:buNone/>
              <a:defRPr sz="1800" b="0">
                <a:solidFill>
                  <a:schemeClr val="accent1"/>
                </a:solidFill>
              </a:defRPr>
            </a:lvl1pPr>
          </a:lstStyle>
          <a:p>
            <a:pPr lvl="0"/>
            <a:r>
              <a:rPr lang="en-US" altLang="zh-CN" dirty="0"/>
              <a:t>PRESENTED BY OfficePLUS</a:t>
            </a:r>
          </a:p>
        </p:txBody>
      </p:sp>
      <p:pic>
        <p:nvPicPr>
          <p:cNvPr id="10" name="Picture 9">
            <a:extLst>
              <a:ext uri="{FF2B5EF4-FFF2-40B4-BE49-F238E27FC236}">
                <a16:creationId xmlns:a16="http://schemas.microsoft.com/office/drawing/2014/main" id="{23B5F092-6AAF-6C44-A747-FAB0F0A409C1}"/>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5686534" y="5595813"/>
            <a:ext cx="818931" cy="818931"/>
          </a:xfrm>
          <a:prstGeom prst="rect">
            <a:avLst/>
          </a:prstGeom>
        </p:spPr>
      </p:pic>
      <p:sp>
        <p:nvSpPr>
          <p:cNvPr id="16" name="文本占位符 11">
            <a:extLst>
              <a:ext uri="{FF2B5EF4-FFF2-40B4-BE49-F238E27FC236}">
                <a16:creationId xmlns:a16="http://schemas.microsoft.com/office/drawing/2014/main" id="{E3E601F6-F35B-824B-A76E-D634F5876739}"/>
              </a:ext>
            </a:extLst>
          </p:cNvPr>
          <p:cNvSpPr>
            <a:spLocks noGrp="1"/>
          </p:cNvSpPr>
          <p:nvPr>
            <p:ph type="body" sz="quarter" idx="14" hasCustomPrompt="1"/>
          </p:nvPr>
        </p:nvSpPr>
        <p:spPr>
          <a:xfrm>
            <a:off x="4693915" y="6407685"/>
            <a:ext cx="2804166" cy="341632"/>
          </a:xfrm>
          <a:prstGeom prst="rect">
            <a:avLst/>
          </a:prstGeom>
        </p:spPr>
        <p:txBody>
          <a:bodyPr wrap="square">
            <a:spAutoFit/>
          </a:bodyPr>
          <a:lstStyle>
            <a:lvl1pPr marL="0" indent="0" algn="ctr">
              <a:buNone/>
              <a:defRPr sz="1800" b="0">
                <a:solidFill>
                  <a:schemeClr val="accent4"/>
                </a:solidFill>
              </a:defRPr>
            </a:lvl1pPr>
          </a:lstStyle>
          <a:p>
            <a:pPr lvl="0"/>
            <a:r>
              <a:rPr lang="zh-TW" altLang="en-US" dirty="0"/>
              <a:t>第</a:t>
            </a:r>
            <a:r>
              <a:rPr lang="en-US" altLang="zh-TW" dirty="0"/>
              <a:t>12</a:t>
            </a:r>
            <a:r>
              <a:rPr lang="zh-TW" altLang="en-US" dirty="0"/>
              <a:t>屆 </a:t>
            </a:r>
            <a:r>
              <a:rPr lang="en-US" altLang="zh-CN" dirty="0" err="1"/>
              <a:t>iT</a:t>
            </a:r>
            <a:r>
              <a:rPr lang="zh-TW" altLang="en-US" dirty="0"/>
              <a:t>邦幫忙 鐵人賽</a:t>
            </a:r>
          </a:p>
        </p:txBody>
      </p:sp>
    </p:spTree>
    <p:extLst>
      <p:ext uri="{BB962C8B-B14F-4D97-AF65-F5344CB8AC3E}">
        <p14:creationId xmlns:p14="http://schemas.microsoft.com/office/powerpoint/2010/main" val="298250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088317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3685508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C50F7A0F-4C8A-4DA1-8AA3-1810FF4E70A3}"/>
              </a:ext>
            </a:extLst>
          </p:cNvPr>
          <p:cNvPicPr>
            <a:picLocks noChangeAspect="1"/>
          </p:cNvPicPr>
          <p:nvPr userDrawn="1"/>
        </p:nvPicPr>
        <p:blipFill rotWithShape="1">
          <a:blip r:embed="rId2">
            <a:clrChange>
              <a:clrFrom>
                <a:srgbClr val="FFFFFF"/>
              </a:clrFrom>
              <a:clrTo>
                <a:srgbClr val="FFFFFF">
                  <a:alpha val="0"/>
                </a:srgbClr>
              </a:clrTo>
            </a:clrChange>
          </a:blip>
          <a:srcRect l="13924" t="13924" r="13924" b="13924"/>
          <a:stretch/>
        </p:blipFill>
        <p:spPr>
          <a:xfrm>
            <a:off x="4705130" y="1673081"/>
            <a:ext cx="2743200" cy="2743200"/>
          </a:xfrm>
          <a:prstGeom prst="rect">
            <a:avLst/>
          </a:prstGeom>
        </p:spPr>
      </p:pic>
      <p:pic>
        <p:nvPicPr>
          <p:cNvPr id="15" name="图片 14">
            <a:extLst>
              <a:ext uri="{FF2B5EF4-FFF2-40B4-BE49-F238E27FC236}">
                <a16:creationId xmlns:a16="http://schemas.microsoft.com/office/drawing/2014/main" id="{260AD2DE-F13F-4332-90AE-87C7001EAD9A}"/>
              </a:ext>
            </a:extLst>
          </p:cNvPr>
          <p:cNvPicPr>
            <a:picLocks noChangeAspect="1"/>
          </p:cNvPicPr>
          <p:nvPr userDrawn="1"/>
        </p:nvPicPr>
        <p:blipFill rotWithShape="1">
          <a:blip r:embed="rId3">
            <a:clrChange>
              <a:clrFrom>
                <a:srgbClr val="FFFFFF"/>
              </a:clrFrom>
              <a:clrTo>
                <a:srgbClr val="FFFFFF">
                  <a:alpha val="0"/>
                </a:srgbClr>
              </a:clrTo>
            </a:clrChange>
          </a:blip>
          <a:srcRect l="14439" r="14439"/>
          <a:stretch/>
        </p:blipFill>
        <p:spPr>
          <a:xfrm>
            <a:off x="8519321" y="1673081"/>
            <a:ext cx="2743200" cy="2743200"/>
          </a:xfrm>
          <a:prstGeom prst="rect">
            <a:avLst/>
          </a:prstGeom>
        </p:spPr>
      </p:pic>
      <p:pic>
        <p:nvPicPr>
          <p:cNvPr id="16" name="图片 15">
            <a:extLst>
              <a:ext uri="{FF2B5EF4-FFF2-40B4-BE49-F238E27FC236}">
                <a16:creationId xmlns:a16="http://schemas.microsoft.com/office/drawing/2014/main" id="{19418449-E7C2-4E37-8045-DD4782B12524}"/>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a:extLst>
              <a:ext uri="{FF2B5EF4-FFF2-40B4-BE49-F238E27FC236}">
                <a16:creationId xmlns:a16="http://schemas.microsoft.com/office/drawing/2014/main" id="{46C855E7-2DCA-4970-A954-7CB7F69FADAB}"/>
              </a:ext>
            </a:extLst>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524830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en-US" altLang="zh-CN" sz="1400" b="0" i="0" u="none" strike="noStrike" kern="0" cap="none" spc="0" normalizeH="0" baseline="0" noProof="0" dirty="0">
                <a:ln>
                  <a:noFill/>
                </a:ln>
                <a:solidFill>
                  <a:srgbClr val="FFFFFF"/>
                </a:solidFill>
                <a:effectLst/>
                <a:uLnTx/>
                <a:uFillTx/>
                <a:latin typeface="Segoe UI Light"/>
                <a:ea typeface="微软雅黑" charset="0"/>
                <a:cs typeface="Segoe UI Light"/>
              </a:rPr>
              <a:t>Arial</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20919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三项目录">
    <p:spTree>
      <p:nvGrpSpPr>
        <p:cNvPr id="1" name=""/>
        <p:cNvGrpSpPr/>
        <p:nvPr/>
      </p:nvGrpSpPr>
      <p:grpSpPr>
        <a:xfrm>
          <a:off x="0" y="0"/>
          <a:ext cx="0" cy="0"/>
          <a:chOff x="0" y="0"/>
          <a:chExt cx="0" cy="0"/>
        </a:xfrm>
      </p:grpSpPr>
      <p:cxnSp>
        <p:nvCxnSpPr>
          <p:cNvPr id="2" name="直接箭头连接符 1"/>
          <p:cNvCxnSpPr/>
          <p:nvPr userDrawn="1"/>
        </p:nvCxnSpPr>
        <p:spPr>
          <a:xfrm>
            <a:off x="353896" y="1196273"/>
            <a:ext cx="11503142" cy="0"/>
          </a:xfrm>
          <a:prstGeom prst="straightConnector1">
            <a:avLst/>
          </a:prstGeom>
          <a:ln>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文本占位符 11"/>
          <p:cNvSpPr>
            <a:spLocks noGrp="1"/>
          </p:cNvSpPr>
          <p:nvPr>
            <p:ph type="body" sz="quarter" idx="10" hasCustomPrompt="1"/>
          </p:nvPr>
        </p:nvSpPr>
        <p:spPr>
          <a:xfrm>
            <a:off x="353896" y="409679"/>
            <a:ext cx="5537200" cy="590931"/>
          </a:xfrm>
          <a:prstGeom prst="rect">
            <a:avLst/>
          </a:prstGeom>
        </p:spPr>
        <p:txBody>
          <a:bodyPr>
            <a:spAutoFit/>
          </a:bodyPr>
          <a:lstStyle>
            <a:lvl1pPr marL="0" indent="0" algn="l">
              <a:buNone/>
              <a:defRPr sz="3600" b="1">
                <a:solidFill>
                  <a:schemeClr val="accent1"/>
                </a:solidFill>
              </a:defRPr>
            </a:lvl1pPr>
          </a:lstStyle>
          <a:p>
            <a:pPr lvl="0"/>
            <a:r>
              <a:rPr lang="zh-CN" altLang="en-US" dirty="0"/>
              <a:t>目錄</a:t>
            </a:r>
            <a:endParaRPr lang="en-US" altLang="zh-CN" dirty="0"/>
          </a:p>
        </p:txBody>
      </p:sp>
      <p:sp>
        <p:nvSpPr>
          <p:cNvPr id="22" name="文本占位符 11"/>
          <p:cNvSpPr>
            <a:spLocks noGrp="1"/>
          </p:cNvSpPr>
          <p:nvPr>
            <p:ph type="body" sz="quarter" idx="11" hasCustomPrompt="1"/>
          </p:nvPr>
        </p:nvSpPr>
        <p:spPr>
          <a:xfrm>
            <a:off x="310121" y="1537003"/>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3" name="文本占位符 11"/>
          <p:cNvSpPr>
            <a:spLocks noGrp="1"/>
          </p:cNvSpPr>
          <p:nvPr>
            <p:ph type="body" sz="quarter" idx="12" hasCustomPrompt="1"/>
          </p:nvPr>
        </p:nvSpPr>
        <p:spPr>
          <a:xfrm>
            <a:off x="1416990" y="1568746"/>
            <a:ext cx="3556000" cy="286232"/>
          </a:xfrm>
          <a:prstGeom prst="rect">
            <a:avLst/>
          </a:prstGeom>
        </p:spPr>
        <p:txBody>
          <a:bodyPr wrap="square">
            <a:spAutoFit/>
          </a:bodyPr>
          <a:lstStyle>
            <a:lvl1pPr marL="0" indent="0" algn="l">
              <a:buNone/>
              <a:defRPr sz="1400" b="1"/>
            </a:lvl1pPr>
          </a:lstStyle>
          <a:p>
            <a:pPr lvl="0"/>
            <a:r>
              <a:rPr lang="zh-CN" altLang="en-US" dirty="0"/>
              <a:t>標題</a:t>
            </a:r>
          </a:p>
        </p:txBody>
      </p:sp>
      <p:sp>
        <p:nvSpPr>
          <p:cNvPr id="24" name="文本占位符 11"/>
          <p:cNvSpPr>
            <a:spLocks noGrp="1"/>
          </p:cNvSpPr>
          <p:nvPr>
            <p:ph type="body" sz="quarter" idx="13" hasCustomPrompt="1"/>
          </p:nvPr>
        </p:nvSpPr>
        <p:spPr>
          <a:xfrm>
            <a:off x="1416989" y="1865975"/>
            <a:ext cx="4474107" cy="472694"/>
          </a:xfrm>
          <a:prstGeom prst="rect">
            <a:avLst/>
          </a:prstGeom>
        </p:spPr>
        <p:txBody>
          <a:bodyPr wrap="square">
            <a:spAutoFit/>
          </a:bodyPr>
          <a:lstStyle>
            <a:lvl1pPr marL="0" indent="0" algn="l">
              <a:lnSpc>
                <a:spcPct val="130000"/>
              </a:lnSpc>
              <a:buNone/>
              <a:defRPr sz="1000"/>
            </a:lvl1pPr>
          </a:lstStyle>
          <a:p>
            <a:pPr lvl="0"/>
            <a:r>
              <a:rPr lang="zh-TW" altLang="en-US" dirty="0"/>
              <a:t>標題數字等都可以通過點擊和重新輸入進行更改，頂部“開始”面板中可以對字體，字號，顏色，行距等進行修改。建議正文</a:t>
            </a:r>
            <a:r>
              <a:rPr lang="en-US" altLang="zh-TW" dirty="0"/>
              <a:t>10-16</a:t>
            </a:r>
            <a:r>
              <a:rPr lang="zh-TW" altLang="en-US" dirty="0"/>
              <a:t>號字，</a:t>
            </a:r>
            <a:r>
              <a:rPr lang="en-US" altLang="zh-TW" dirty="0"/>
              <a:t>1.3</a:t>
            </a:r>
            <a:r>
              <a:rPr lang="zh-TW" altLang="en-US" dirty="0"/>
              <a:t>倍字間距。</a:t>
            </a:r>
            <a:endParaRPr lang="zh-CN" altLang="en-US" dirty="0"/>
          </a:p>
        </p:txBody>
      </p:sp>
      <p:sp>
        <p:nvSpPr>
          <p:cNvPr id="25" name="文本占位符 11"/>
          <p:cNvSpPr>
            <a:spLocks noGrp="1"/>
          </p:cNvSpPr>
          <p:nvPr>
            <p:ph type="body" sz="quarter" idx="14" hasCustomPrompt="1"/>
          </p:nvPr>
        </p:nvSpPr>
        <p:spPr>
          <a:xfrm>
            <a:off x="310121" y="2800940"/>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6" name="文本占位符 11"/>
          <p:cNvSpPr>
            <a:spLocks noGrp="1"/>
          </p:cNvSpPr>
          <p:nvPr>
            <p:ph type="body" sz="quarter" idx="15" hasCustomPrompt="1"/>
          </p:nvPr>
        </p:nvSpPr>
        <p:spPr>
          <a:xfrm>
            <a:off x="310121" y="4060608"/>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8" name="文本占位符 11"/>
          <p:cNvSpPr>
            <a:spLocks noGrp="1"/>
          </p:cNvSpPr>
          <p:nvPr>
            <p:ph type="body" sz="quarter" idx="17" hasCustomPrompt="1"/>
          </p:nvPr>
        </p:nvSpPr>
        <p:spPr>
          <a:xfrm>
            <a:off x="1416990" y="2851498"/>
            <a:ext cx="3556000" cy="286232"/>
          </a:xfrm>
          <a:prstGeom prst="rect">
            <a:avLst/>
          </a:prstGeom>
        </p:spPr>
        <p:txBody>
          <a:bodyPr wrap="square">
            <a:spAutoFit/>
          </a:bodyPr>
          <a:lstStyle>
            <a:lvl1pPr marL="0" indent="0" algn="l">
              <a:buNone/>
              <a:defRPr sz="1400" b="1"/>
            </a:lvl1pPr>
          </a:lstStyle>
          <a:p>
            <a:pPr lvl="0"/>
            <a:r>
              <a:rPr lang="zh-CN" altLang="en-US" dirty="0"/>
              <a:t>標題</a:t>
            </a:r>
          </a:p>
        </p:txBody>
      </p:sp>
      <p:sp>
        <p:nvSpPr>
          <p:cNvPr id="29" name="文本占位符 11"/>
          <p:cNvSpPr>
            <a:spLocks noGrp="1"/>
          </p:cNvSpPr>
          <p:nvPr>
            <p:ph type="body" sz="quarter" idx="18" hasCustomPrompt="1"/>
          </p:nvPr>
        </p:nvSpPr>
        <p:spPr>
          <a:xfrm>
            <a:off x="1416989" y="3148727"/>
            <a:ext cx="4474107" cy="472694"/>
          </a:xfrm>
          <a:prstGeom prst="rect">
            <a:avLst/>
          </a:prstGeom>
        </p:spPr>
        <p:txBody>
          <a:bodyPr wrap="square">
            <a:spAutoFit/>
          </a:bodyPr>
          <a:lstStyle>
            <a:lvl1pPr marL="0" indent="0" algn="l">
              <a:lnSpc>
                <a:spcPct val="130000"/>
              </a:lnSpc>
              <a:buNone/>
              <a:defRPr sz="1000"/>
            </a:lvl1pPr>
          </a:lstStyle>
          <a:p>
            <a:pPr lvl="0"/>
            <a:r>
              <a:rPr lang="zh-TW" altLang="en-US" dirty="0"/>
              <a:t>標題數字等都可以通過點擊和重新輸入進行更改，頂部“開始”面板中可以對字體，字號，顏色，行距等進行修改。建議正文</a:t>
            </a:r>
            <a:r>
              <a:rPr lang="en-US" altLang="zh-TW" dirty="0"/>
              <a:t>10-16</a:t>
            </a:r>
            <a:r>
              <a:rPr lang="zh-TW" altLang="en-US" dirty="0"/>
              <a:t>號字，</a:t>
            </a:r>
            <a:r>
              <a:rPr lang="en-US" altLang="zh-TW" dirty="0"/>
              <a:t>1.3</a:t>
            </a:r>
            <a:r>
              <a:rPr lang="zh-TW" altLang="en-US" dirty="0"/>
              <a:t>倍字間距。</a:t>
            </a:r>
            <a:endParaRPr lang="zh-CN" altLang="en-US" dirty="0"/>
          </a:p>
        </p:txBody>
      </p:sp>
      <p:sp>
        <p:nvSpPr>
          <p:cNvPr id="30" name="文本占位符 11"/>
          <p:cNvSpPr>
            <a:spLocks noGrp="1"/>
          </p:cNvSpPr>
          <p:nvPr>
            <p:ph type="body" sz="quarter" idx="19" hasCustomPrompt="1"/>
          </p:nvPr>
        </p:nvSpPr>
        <p:spPr>
          <a:xfrm>
            <a:off x="1416990" y="4111166"/>
            <a:ext cx="3556000" cy="286232"/>
          </a:xfrm>
          <a:prstGeom prst="rect">
            <a:avLst/>
          </a:prstGeom>
        </p:spPr>
        <p:txBody>
          <a:bodyPr wrap="square">
            <a:spAutoFit/>
          </a:bodyPr>
          <a:lstStyle>
            <a:lvl1pPr marL="0" indent="0" algn="l">
              <a:buNone/>
              <a:defRPr sz="1400" b="1"/>
            </a:lvl1pPr>
          </a:lstStyle>
          <a:p>
            <a:pPr lvl="0"/>
            <a:r>
              <a:rPr lang="zh-CN" altLang="en-US" dirty="0"/>
              <a:t>標題</a:t>
            </a:r>
          </a:p>
        </p:txBody>
      </p:sp>
      <p:sp>
        <p:nvSpPr>
          <p:cNvPr id="31" name="文本占位符 11"/>
          <p:cNvSpPr>
            <a:spLocks noGrp="1"/>
          </p:cNvSpPr>
          <p:nvPr>
            <p:ph type="body" sz="quarter" idx="20" hasCustomPrompt="1"/>
          </p:nvPr>
        </p:nvSpPr>
        <p:spPr>
          <a:xfrm>
            <a:off x="1416989" y="4408395"/>
            <a:ext cx="4474107" cy="472694"/>
          </a:xfrm>
          <a:prstGeom prst="rect">
            <a:avLst/>
          </a:prstGeom>
        </p:spPr>
        <p:txBody>
          <a:bodyPr wrap="square">
            <a:spAutoFit/>
          </a:bodyPr>
          <a:lstStyle>
            <a:lvl1pPr marL="0" indent="0" algn="l">
              <a:lnSpc>
                <a:spcPct val="130000"/>
              </a:lnSpc>
              <a:buNone/>
              <a:defRPr sz="1000"/>
            </a:lvl1pPr>
          </a:lstStyle>
          <a:p>
            <a:pPr lvl="0"/>
            <a:r>
              <a:rPr lang="zh-TW" altLang="en-US" dirty="0"/>
              <a:t>標題數字等都可以通過點擊和重新輸入進行更改，頂部“開始”面板中可以對字體，字號，顏色，行距等進行修改。建議正文</a:t>
            </a:r>
            <a:r>
              <a:rPr lang="en-US" altLang="zh-TW" dirty="0"/>
              <a:t>10-16</a:t>
            </a:r>
            <a:r>
              <a:rPr lang="zh-TW" altLang="en-US" dirty="0"/>
              <a:t>號字，</a:t>
            </a:r>
            <a:r>
              <a:rPr lang="en-US" altLang="zh-TW" dirty="0"/>
              <a:t>1.3</a:t>
            </a:r>
            <a:r>
              <a:rPr lang="zh-TW" altLang="en-US" dirty="0"/>
              <a:t>倍字間距。</a:t>
            </a:r>
            <a:endParaRPr lang="zh-CN" altLang="en-US" dirty="0"/>
          </a:p>
        </p:txBody>
      </p:sp>
    </p:spTree>
    <p:extLst>
      <p:ext uri="{BB962C8B-B14F-4D97-AF65-F5344CB8AC3E}">
        <p14:creationId xmlns:p14="http://schemas.microsoft.com/office/powerpoint/2010/main" val="2827969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四项目录">
    <p:spTree>
      <p:nvGrpSpPr>
        <p:cNvPr id="1" name=""/>
        <p:cNvGrpSpPr/>
        <p:nvPr/>
      </p:nvGrpSpPr>
      <p:grpSpPr>
        <a:xfrm>
          <a:off x="0" y="0"/>
          <a:ext cx="0" cy="0"/>
          <a:chOff x="0" y="0"/>
          <a:chExt cx="0" cy="0"/>
        </a:xfrm>
      </p:grpSpPr>
      <p:cxnSp>
        <p:nvCxnSpPr>
          <p:cNvPr id="2" name="直接箭头连接符 1"/>
          <p:cNvCxnSpPr/>
          <p:nvPr userDrawn="1"/>
        </p:nvCxnSpPr>
        <p:spPr>
          <a:xfrm>
            <a:off x="353896" y="1196273"/>
            <a:ext cx="11503142" cy="0"/>
          </a:xfrm>
          <a:prstGeom prst="straightConnector1">
            <a:avLst/>
          </a:prstGeom>
          <a:ln>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文本占位符 11"/>
          <p:cNvSpPr>
            <a:spLocks noGrp="1"/>
          </p:cNvSpPr>
          <p:nvPr>
            <p:ph type="body" sz="quarter" idx="10" hasCustomPrompt="1"/>
          </p:nvPr>
        </p:nvSpPr>
        <p:spPr>
          <a:xfrm>
            <a:off x="353896" y="409679"/>
            <a:ext cx="5537200" cy="590931"/>
          </a:xfrm>
          <a:prstGeom prst="rect">
            <a:avLst/>
          </a:prstGeom>
        </p:spPr>
        <p:txBody>
          <a:bodyPr>
            <a:spAutoFit/>
          </a:bodyPr>
          <a:lstStyle>
            <a:lvl1pPr marL="0" indent="0" algn="l">
              <a:buNone/>
              <a:defRPr sz="3600" b="1">
                <a:solidFill>
                  <a:schemeClr val="accent1"/>
                </a:solidFill>
              </a:defRPr>
            </a:lvl1pPr>
          </a:lstStyle>
          <a:p>
            <a:pPr lvl="0"/>
            <a:r>
              <a:rPr lang="zh-CN" altLang="en-US" dirty="0"/>
              <a:t>目录 </a:t>
            </a:r>
            <a:r>
              <a:rPr lang="en-US" altLang="zh-CN" dirty="0"/>
              <a:t>CONTENT</a:t>
            </a:r>
          </a:p>
        </p:txBody>
      </p:sp>
      <p:sp>
        <p:nvSpPr>
          <p:cNvPr id="22" name="文本占位符 11"/>
          <p:cNvSpPr>
            <a:spLocks noGrp="1"/>
          </p:cNvSpPr>
          <p:nvPr>
            <p:ph type="body" sz="quarter" idx="11" hasCustomPrompt="1"/>
          </p:nvPr>
        </p:nvSpPr>
        <p:spPr>
          <a:xfrm>
            <a:off x="310121" y="1537003"/>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3" name="文本占位符 11"/>
          <p:cNvSpPr>
            <a:spLocks noGrp="1"/>
          </p:cNvSpPr>
          <p:nvPr>
            <p:ph type="body" sz="quarter" idx="12" hasCustomPrompt="1"/>
          </p:nvPr>
        </p:nvSpPr>
        <p:spPr>
          <a:xfrm>
            <a:off x="1416990" y="156874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4" name="文本占位符 11"/>
          <p:cNvSpPr>
            <a:spLocks noGrp="1"/>
          </p:cNvSpPr>
          <p:nvPr>
            <p:ph type="body" sz="quarter" idx="13" hasCustomPrompt="1"/>
          </p:nvPr>
        </p:nvSpPr>
        <p:spPr>
          <a:xfrm>
            <a:off x="1416989" y="186597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25" name="文本占位符 11"/>
          <p:cNvSpPr>
            <a:spLocks noGrp="1"/>
          </p:cNvSpPr>
          <p:nvPr>
            <p:ph type="body" sz="quarter" idx="14" hasCustomPrompt="1"/>
          </p:nvPr>
        </p:nvSpPr>
        <p:spPr>
          <a:xfrm>
            <a:off x="310121" y="2800940"/>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6" name="文本占位符 11"/>
          <p:cNvSpPr>
            <a:spLocks noGrp="1"/>
          </p:cNvSpPr>
          <p:nvPr>
            <p:ph type="body" sz="quarter" idx="15" hasCustomPrompt="1"/>
          </p:nvPr>
        </p:nvSpPr>
        <p:spPr>
          <a:xfrm>
            <a:off x="310121" y="4060608"/>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7" name="文本占位符 11"/>
          <p:cNvSpPr>
            <a:spLocks noGrp="1"/>
          </p:cNvSpPr>
          <p:nvPr>
            <p:ph type="body" sz="quarter" idx="16" hasCustomPrompt="1"/>
          </p:nvPr>
        </p:nvSpPr>
        <p:spPr>
          <a:xfrm>
            <a:off x="310121" y="5314635"/>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8" name="文本占位符 11"/>
          <p:cNvSpPr>
            <a:spLocks noGrp="1"/>
          </p:cNvSpPr>
          <p:nvPr>
            <p:ph type="body" sz="quarter" idx="17" hasCustomPrompt="1"/>
          </p:nvPr>
        </p:nvSpPr>
        <p:spPr>
          <a:xfrm>
            <a:off x="1416990" y="2851498"/>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9" name="文本占位符 11"/>
          <p:cNvSpPr>
            <a:spLocks noGrp="1"/>
          </p:cNvSpPr>
          <p:nvPr>
            <p:ph type="body" sz="quarter" idx="18" hasCustomPrompt="1"/>
          </p:nvPr>
        </p:nvSpPr>
        <p:spPr>
          <a:xfrm>
            <a:off x="1416989" y="3148727"/>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0" name="文本占位符 11"/>
          <p:cNvSpPr>
            <a:spLocks noGrp="1"/>
          </p:cNvSpPr>
          <p:nvPr>
            <p:ph type="body" sz="quarter" idx="19" hasCustomPrompt="1"/>
          </p:nvPr>
        </p:nvSpPr>
        <p:spPr>
          <a:xfrm>
            <a:off x="1416990" y="411116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1" name="文本占位符 11"/>
          <p:cNvSpPr>
            <a:spLocks noGrp="1"/>
          </p:cNvSpPr>
          <p:nvPr>
            <p:ph type="body" sz="quarter" idx="20" hasCustomPrompt="1"/>
          </p:nvPr>
        </p:nvSpPr>
        <p:spPr>
          <a:xfrm>
            <a:off x="1416989" y="440839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2" name="文本占位符 11"/>
          <p:cNvSpPr>
            <a:spLocks noGrp="1"/>
          </p:cNvSpPr>
          <p:nvPr>
            <p:ph type="body" sz="quarter" idx="21" hasCustomPrompt="1"/>
          </p:nvPr>
        </p:nvSpPr>
        <p:spPr>
          <a:xfrm>
            <a:off x="1416990" y="5365705"/>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3" name="文本占位符 11"/>
          <p:cNvSpPr>
            <a:spLocks noGrp="1"/>
          </p:cNvSpPr>
          <p:nvPr>
            <p:ph type="body" sz="quarter" idx="22" hasCustomPrompt="1"/>
          </p:nvPr>
        </p:nvSpPr>
        <p:spPr>
          <a:xfrm>
            <a:off x="1416989" y="5662934"/>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Tree>
    <p:extLst>
      <p:ext uri="{BB962C8B-B14F-4D97-AF65-F5344CB8AC3E}">
        <p14:creationId xmlns:p14="http://schemas.microsoft.com/office/powerpoint/2010/main" val="2266199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五项目录">
    <p:spTree>
      <p:nvGrpSpPr>
        <p:cNvPr id="1" name=""/>
        <p:cNvGrpSpPr/>
        <p:nvPr/>
      </p:nvGrpSpPr>
      <p:grpSpPr>
        <a:xfrm>
          <a:off x="0" y="0"/>
          <a:ext cx="0" cy="0"/>
          <a:chOff x="0" y="0"/>
          <a:chExt cx="0" cy="0"/>
        </a:xfrm>
      </p:grpSpPr>
      <p:cxnSp>
        <p:nvCxnSpPr>
          <p:cNvPr id="2" name="直接箭头连接符 1"/>
          <p:cNvCxnSpPr/>
          <p:nvPr userDrawn="1"/>
        </p:nvCxnSpPr>
        <p:spPr>
          <a:xfrm>
            <a:off x="353896" y="1196273"/>
            <a:ext cx="11503142" cy="0"/>
          </a:xfrm>
          <a:prstGeom prst="straightConnector1">
            <a:avLst/>
          </a:prstGeom>
          <a:ln>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文本占位符 11"/>
          <p:cNvSpPr>
            <a:spLocks noGrp="1"/>
          </p:cNvSpPr>
          <p:nvPr>
            <p:ph type="body" sz="quarter" idx="10" hasCustomPrompt="1"/>
          </p:nvPr>
        </p:nvSpPr>
        <p:spPr>
          <a:xfrm>
            <a:off x="353896" y="409679"/>
            <a:ext cx="5537200" cy="590931"/>
          </a:xfrm>
          <a:prstGeom prst="rect">
            <a:avLst/>
          </a:prstGeom>
        </p:spPr>
        <p:txBody>
          <a:bodyPr>
            <a:spAutoFit/>
          </a:bodyPr>
          <a:lstStyle>
            <a:lvl1pPr marL="0" indent="0" algn="l">
              <a:buNone/>
              <a:defRPr sz="3600" b="1">
                <a:solidFill>
                  <a:schemeClr val="accent1"/>
                </a:solidFill>
              </a:defRPr>
            </a:lvl1pPr>
          </a:lstStyle>
          <a:p>
            <a:pPr lvl="0"/>
            <a:r>
              <a:rPr lang="zh-CN" altLang="en-US" dirty="0"/>
              <a:t>目录 </a:t>
            </a:r>
            <a:r>
              <a:rPr lang="en-US" altLang="zh-CN" dirty="0"/>
              <a:t>CONTENT</a:t>
            </a:r>
          </a:p>
        </p:txBody>
      </p:sp>
      <p:sp>
        <p:nvSpPr>
          <p:cNvPr id="22" name="文本占位符 11"/>
          <p:cNvSpPr>
            <a:spLocks noGrp="1"/>
          </p:cNvSpPr>
          <p:nvPr>
            <p:ph type="body" sz="quarter" idx="11" hasCustomPrompt="1"/>
          </p:nvPr>
        </p:nvSpPr>
        <p:spPr>
          <a:xfrm>
            <a:off x="310121" y="1537003"/>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3" name="文本占位符 11"/>
          <p:cNvSpPr>
            <a:spLocks noGrp="1"/>
          </p:cNvSpPr>
          <p:nvPr>
            <p:ph type="body" sz="quarter" idx="12" hasCustomPrompt="1"/>
          </p:nvPr>
        </p:nvSpPr>
        <p:spPr>
          <a:xfrm>
            <a:off x="1416990" y="156874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4" name="文本占位符 11"/>
          <p:cNvSpPr>
            <a:spLocks noGrp="1"/>
          </p:cNvSpPr>
          <p:nvPr>
            <p:ph type="body" sz="quarter" idx="13" hasCustomPrompt="1"/>
          </p:nvPr>
        </p:nvSpPr>
        <p:spPr>
          <a:xfrm>
            <a:off x="1416989" y="186597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25" name="文本占位符 11"/>
          <p:cNvSpPr>
            <a:spLocks noGrp="1"/>
          </p:cNvSpPr>
          <p:nvPr>
            <p:ph type="body" sz="quarter" idx="14" hasCustomPrompt="1"/>
          </p:nvPr>
        </p:nvSpPr>
        <p:spPr>
          <a:xfrm>
            <a:off x="310121" y="2464150"/>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8" name="文本占位符 11"/>
          <p:cNvSpPr>
            <a:spLocks noGrp="1"/>
          </p:cNvSpPr>
          <p:nvPr>
            <p:ph type="body" sz="quarter" idx="17" hasCustomPrompt="1"/>
          </p:nvPr>
        </p:nvSpPr>
        <p:spPr>
          <a:xfrm>
            <a:off x="1416990" y="2514708"/>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9" name="文本占位符 11"/>
          <p:cNvSpPr>
            <a:spLocks noGrp="1"/>
          </p:cNvSpPr>
          <p:nvPr>
            <p:ph type="body" sz="quarter" idx="18" hasCustomPrompt="1"/>
          </p:nvPr>
        </p:nvSpPr>
        <p:spPr>
          <a:xfrm>
            <a:off x="1416989" y="2811937"/>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17" name="文本占位符 11"/>
          <p:cNvSpPr>
            <a:spLocks noGrp="1"/>
          </p:cNvSpPr>
          <p:nvPr>
            <p:ph type="body" sz="quarter" idx="19" hasCustomPrompt="1"/>
          </p:nvPr>
        </p:nvSpPr>
        <p:spPr>
          <a:xfrm>
            <a:off x="310121" y="3394212"/>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18" name="文本占位符 11"/>
          <p:cNvSpPr>
            <a:spLocks noGrp="1"/>
          </p:cNvSpPr>
          <p:nvPr>
            <p:ph type="body" sz="quarter" idx="20" hasCustomPrompt="1"/>
          </p:nvPr>
        </p:nvSpPr>
        <p:spPr>
          <a:xfrm>
            <a:off x="1416990" y="3425955"/>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19" name="文本占位符 11"/>
          <p:cNvSpPr>
            <a:spLocks noGrp="1"/>
          </p:cNvSpPr>
          <p:nvPr>
            <p:ph type="body" sz="quarter" idx="21" hasCustomPrompt="1"/>
          </p:nvPr>
        </p:nvSpPr>
        <p:spPr>
          <a:xfrm>
            <a:off x="1416989" y="3723184"/>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4" name="文本占位符 11"/>
          <p:cNvSpPr>
            <a:spLocks noGrp="1"/>
          </p:cNvSpPr>
          <p:nvPr>
            <p:ph type="body" sz="quarter" idx="22" hasCustomPrompt="1"/>
          </p:nvPr>
        </p:nvSpPr>
        <p:spPr>
          <a:xfrm>
            <a:off x="310121" y="4321359"/>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35" name="文本占位符 11"/>
          <p:cNvSpPr>
            <a:spLocks noGrp="1"/>
          </p:cNvSpPr>
          <p:nvPr>
            <p:ph type="body" sz="quarter" idx="23" hasCustomPrompt="1"/>
          </p:nvPr>
        </p:nvSpPr>
        <p:spPr>
          <a:xfrm>
            <a:off x="1416990" y="4371917"/>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6" name="文本占位符 11"/>
          <p:cNvSpPr>
            <a:spLocks noGrp="1"/>
          </p:cNvSpPr>
          <p:nvPr>
            <p:ph type="body" sz="quarter" idx="24" hasCustomPrompt="1"/>
          </p:nvPr>
        </p:nvSpPr>
        <p:spPr>
          <a:xfrm>
            <a:off x="1416989" y="4669146"/>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7" name="文本占位符 11"/>
          <p:cNvSpPr>
            <a:spLocks noGrp="1"/>
          </p:cNvSpPr>
          <p:nvPr>
            <p:ph type="body" sz="quarter" idx="25" hasCustomPrompt="1"/>
          </p:nvPr>
        </p:nvSpPr>
        <p:spPr>
          <a:xfrm>
            <a:off x="310121" y="5214595"/>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38" name="文本占位符 11"/>
          <p:cNvSpPr>
            <a:spLocks noGrp="1"/>
          </p:cNvSpPr>
          <p:nvPr>
            <p:ph type="body" sz="quarter" idx="26" hasCustomPrompt="1"/>
          </p:nvPr>
        </p:nvSpPr>
        <p:spPr>
          <a:xfrm>
            <a:off x="1416990" y="5265153"/>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9" name="文本占位符 11"/>
          <p:cNvSpPr>
            <a:spLocks noGrp="1"/>
          </p:cNvSpPr>
          <p:nvPr>
            <p:ph type="body" sz="quarter" idx="27" hasCustomPrompt="1"/>
          </p:nvPr>
        </p:nvSpPr>
        <p:spPr>
          <a:xfrm>
            <a:off x="1416989" y="5562382"/>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Tree>
    <p:extLst>
      <p:ext uri="{BB962C8B-B14F-4D97-AF65-F5344CB8AC3E}">
        <p14:creationId xmlns:p14="http://schemas.microsoft.com/office/powerpoint/2010/main" val="714925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副标题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椭圆 3"/>
          <p:cNvSpPr/>
          <p:nvPr userDrawn="1"/>
        </p:nvSpPr>
        <p:spPr>
          <a:xfrm>
            <a:off x="3108960" y="4051335"/>
            <a:ext cx="5974080" cy="5974078"/>
          </a:xfrm>
          <a:prstGeom prst="ellipse">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2877953" y="5669279"/>
            <a:ext cx="941121" cy="941121"/>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flipV="1">
            <a:off x="2506883" y="5483744"/>
            <a:ext cx="371070" cy="371070"/>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userDrawn="1"/>
        </p:nvSpPr>
        <p:spPr>
          <a:xfrm flipV="1">
            <a:off x="2759795" y="4785414"/>
            <a:ext cx="698330" cy="698330"/>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箭头连接符 8"/>
          <p:cNvCxnSpPr/>
          <p:nvPr userDrawn="1"/>
        </p:nvCxnSpPr>
        <p:spPr>
          <a:xfrm>
            <a:off x="4361395" y="5484518"/>
            <a:ext cx="3479180" cy="26766"/>
          </a:xfrm>
          <a:prstGeom prst="straightConnector1">
            <a:avLst/>
          </a:prstGeom>
          <a:ln>
            <a:solidFill>
              <a:schemeClr val="bg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1" name="文本占位符 11"/>
          <p:cNvSpPr>
            <a:spLocks noGrp="1"/>
          </p:cNvSpPr>
          <p:nvPr>
            <p:ph type="body" sz="quarter" idx="11" hasCustomPrompt="1"/>
          </p:nvPr>
        </p:nvSpPr>
        <p:spPr>
          <a:xfrm>
            <a:off x="4434171" y="4468098"/>
            <a:ext cx="3323657" cy="1089529"/>
          </a:xfrm>
          <a:prstGeom prst="rect">
            <a:avLst/>
          </a:prstGeom>
        </p:spPr>
        <p:txBody>
          <a:bodyPr wrap="square">
            <a:spAutoFit/>
          </a:bodyPr>
          <a:lstStyle>
            <a:lvl1pPr marL="0" indent="0" algn="ctr">
              <a:buNone/>
              <a:defRPr sz="7200" b="1">
                <a:solidFill>
                  <a:schemeClr val="bg1"/>
                </a:solidFill>
              </a:defRPr>
            </a:lvl1pPr>
          </a:lstStyle>
          <a:p>
            <a:pPr lvl="0"/>
            <a:r>
              <a:rPr lang="en-US" altLang="zh-CN" dirty="0"/>
              <a:t>Part 1</a:t>
            </a:r>
          </a:p>
        </p:txBody>
      </p:sp>
      <p:sp>
        <p:nvSpPr>
          <p:cNvPr id="12" name="文本占位符 11"/>
          <p:cNvSpPr>
            <a:spLocks noGrp="1"/>
          </p:cNvSpPr>
          <p:nvPr>
            <p:ph type="body" sz="quarter" idx="12" hasCustomPrompt="1"/>
          </p:nvPr>
        </p:nvSpPr>
        <p:spPr>
          <a:xfrm>
            <a:off x="3327399" y="5603971"/>
            <a:ext cx="5537200" cy="1006429"/>
          </a:xfrm>
          <a:prstGeom prst="rect">
            <a:avLst/>
          </a:prstGeom>
        </p:spPr>
        <p:txBody>
          <a:bodyPr>
            <a:spAutoFit/>
          </a:bodyPr>
          <a:lstStyle>
            <a:lvl1pPr marL="0" indent="0" algn="ctr">
              <a:buNone/>
              <a:defRPr sz="6600" b="1">
                <a:solidFill>
                  <a:schemeClr val="bg1"/>
                </a:solidFill>
              </a:defRPr>
            </a:lvl1pPr>
          </a:lstStyle>
          <a:p>
            <a:pPr lvl="0"/>
            <a:r>
              <a:rPr lang="zh-CN" altLang="en-US" kern="0" dirty="0"/>
              <a:t>工作回顧</a:t>
            </a:r>
          </a:p>
        </p:txBody>
      </p:sp>
    </p:spTree>
    <p:extLst>
      <p:ext uri="{BB962C8B-B14F-4D97-AF65-F5344CB8AC3E}">
        <p14:creationId xmlns:p14="http://schemas.microsoft.com/office/powerpoint/2010/main" val="451142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9" name="文本占位符 11"/>
          <p:cNvSpPr>
            <a:spLocks noGrp="1"/>
          </p:cNvSpPr>
          <p:nvPr>
            <p:ph type="body" sz="quarter" idx="10" hasCustomPrompt="1"/>
          </p:nvPr>
        </p:nvSpPr>
        <p:spPr>
          <a:xfrm>
            <a:off x="992875" y="245402"/>
            <a:ext cx="9315782" cy="590931"/>
          </a:xfrm>
          <a:prstGeom prst="rect">
            <a:avLst/>
          </a:prstGeom>
        </p:spPr>
        <p:txBody>
          <a:bodyPr wrap="square">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600" b="1">
                <a:solidFill>
                  <a:schemeClr val="accent3">
                    <a:lumMod val="2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3600" b="1" dirty="0">
                <a:solidFill>
                  <a:schemeClr val="tx1">
                    <a:lumMod val="75000"/>
                    <a:lumOff val="25000"/>
                  </a:schemeClr>
                </a:solidFill>
              </a:rPr>
              <a:t>新增標題</a:t>
            </a:r>
          </a:p>
        </p:txBody>
      </p:sp>
      <p:sp>
        <p:nvSpPr>
          <p:cNvPr id="2" name="Rectangle 1">
            <a:extLst>
              <a:ext uri="{FF2B5EF4-FFF2-40B4-BE49-F238E27FC236}">
                <a16:creationId xmlns:a16="http://schemas.microsoft.com/office/drawing/2014/main" id="{059DF8AF-F7BC-464A-963A-E815F73D943A}"/>
              </a:ext>
            </a:extLst>
          </p:cNvPr>
          <p:cNvSpPr/>
          <p:nvPr userDrawn="1"/>
        </p:nvSpPr>
        <p:spPr>
          <a:xfrm>
            <a:off x="0" y="6400800"/>
            <a:ext cx="12192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TW" sz="1200" dirty="0">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F43D448E-F027-6540-838F-D9E2AE199B22}"/>
              </a:ext>
            </a:extLst>
          </p:cNvPr>
          <p:cNvPicPr>
            <a:picLocks noChangeAspect="1"/>
          </p:cNvPicPr>
          <p:nvPr userDrawn="1"/>
        </p:nvPicPr>
        <p:blipFill>
          <a:blip r:embed="rId2"/>
          <a:stretch>
            <a:fillRect/>
          </a:stretch>
        </p:blipFill>
        <p:spPr>
          <a:xfrm>
            <a:off x="11391900" y="6159500"/>
            <a:ext cx="635000" cy="635000"/>
          </a:xfrm>
          <a:prstGeom prst="ellipse">
            <a:avLst/>
          </a:prstGeom>
          <a:ln w="19050" cap="rnd">
            <a:solidFill>
              <a:srgbClr val="333333"/>
            </a:solidFill>
          </a:ln>
          <a:effectLst>
            <a:outerShdw blurRad="381000" dist="292100" dir="5400000" sx="36000" sy="36000" rotWithShape="0">
              <a:srgbClr val="000000">
                <a:alpha val="40000"/>
              </a:srgbClr>
            </a:outerShdw>
          </a:effectLst>
          <a:scene3d>
            <a:camera prst="orthographicFront"/>
            <a:lightRig rig="contrasting" dir="t">
              <a:rot lat="0" lon="0" rev="3000000"/>
            </a:lightRig>
          </a:scene3d>
          <a:sp3d contourW="7620">
            <a:bevelT w="95250" h="31750"/>
            <a:contourClr>
              <a:srgbClr val="333333"/>
            </a:contourClr>
          </a:sp3d>
        </p:spPr>
      </p:pic>
      <p:sp>
        <p:nvSpPr>
          <p:cNvPr id="19" name="Intelligent Information Retrieval Laboratory">
            <a:extLst>
              <a:ext uri="{FF2B5EF4-FFF2-40B4-BE49-F238E27FC236}">
                <a16:creationId xmlns:a16="http://schemas.microsoft.com/office/drawing/2014/main" id="{5E6F16E5-D28B-0E43-BD8C-EBB042CBDF03}"/>
              </a:ext>
            </a:extLst>
          </p:cNvPr>
          <p:cNvSpPr txBox="1"/>
          <p:nvPr userDrawn="1"/>
        </p:nvSpPr>
        <p:spPr>
          <a:xfrm>
            <a:off x="165101" y="6420527"/>
            <a:ext cx="2590800" cy="45204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lvl1pPr algn="l" defTabSz="821531">
              <a:defRPr sz="2400" b="0">
                <a:solidFill>
                  <a:srgbClr val="FFFFFF"/>
                </a:solidFill>
                <a:latin typeface="Helvetica Neue Bold Condensed"/>
                <a:ea typeface="Helvetica Neue Bold Condensed"/>
                <a:cs typeface="Helvetica Neue Bold Condensed"/>
                <a:sym typeface="Helvetica Neue Bold Condensed"/>
              </a:defRPr>
            </a:lvl1pPr>
          </a:lstStyle>
          <a:p>
            <a:r>
              <a:rPr kumimoji="0" lang="zh-TW" altLang="en-US"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第</a:t>
            </a:r>
            <a:r>
              <a:rPr kumimoji="0" lang="en-US" altLang="zh-TW"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12</a:t>
            </a:r>
            <a:r>
              <a:rPr kumimoji="0" lang="zh-TW" altLang="en-US"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屆 </a:t>
            </a:r>
            <a:r>
              <a:rPr kumimoji="0" lang="en-US" sz="2000" b="0" i="0" u="none" strike="noStrike" cap="none" spc="0" normalizeH="0" baseline="0" dirty="0" err="1">
                <a:ln>
                  <a:noFill/>
                </a:ln>
                <a:solidFill>
                  <a:srgbClr val="FFFFFF"/>
                </a:solidFill>
                <a:effectLst/>
                <a:uFillTx/>
                <a:latin typeface="Helvetica Neue Bold Condensed"/>
                <a:ea typeface="Helvetica Neue Bold Condensed"/>
                <a:cs typeface="Helvetica Neue Bold Condensed"/>
                <a:sym typeface="Helvetica Neue Bold Condensed"/>
              </a:rPr>
              <a:t>iT</a:t>
            </a:r>
            <a:r>
              <a:rPr kumimoji="0" lang="zh-TW" altLang="en-US" sz="18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邦</a:t>
            </a:r>
            <a:r>
              <a:rPr kumimoji="0" lang="zh-TW" altLang="en-US" sz="14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幫忙</a:t>
            </a:r>
            <a:r>
              <a:rPr kumimoji="0" lang="zh-TW" altLang="en-US" sz="18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 鐵人賽</a:t>
            </a:r>
            <a:endParaRPr sz="1800" dirty="0"/>
          </a:p>
        </p:txBody>
      </p:sp>
      <p:sp>
        <p:nvSpPr>
          <p:cNvPr id="22" name="Intelligent Information Retrieval Laboratory">
            <a:extLst>
              <a:ext uri="{FF2B5EF4-FFF2-40B4-BE49-F238E27FC236}">
                <a16:creationId xmlns:a16="http://schemas.microsoft.com/office/drawing/2014/main" id="{09812CDF-D245-2149-A588-0CC7A5F784A4}"/>
              </a:ext>
            </a:extLst>
          </p:cNvPr>
          <p:cNvSpPr txBox="1"/>
          <p:nvPr userDrawn="1"/>
        </p:nvSpPr>
        <p:spPr>
          <a:xfrm>
            <a:off x="7721600" y="6434154"/>
            <a:ext cx="1219200" cy="39049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lvl1pPr algn="l" defTabSz="821531">
              <a:defRPr sz="2400" b="0">
                <a:solidFill>
                  <a:srgbClr val="FFFFFF"/>
                </a:solidFill>
                <a:latin typeface="Helvetica Neue Bold Condensed"/>
                <a:ea typeface="Helvetica Neue Bold Condensed"/>
                <a:cs typeface="Helvetica Neue Bold Condensed"/>
                <a:sym typeface="Helvetica Neue Bold Condensed"/>
              </a:defRPr>
            </a:lvl1pPr>
          </a:lstStyle>
          <a:p>
            <a:r>
              <a:rPr kumimoji="0" lang="zh-TW" altLang="en-US"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影片教學組</a:t>
            </a:r>
            <a:endParaRPr sz="1800" dirty="0"/>
          </a:p>
        </p:txBody>
      </p:sp>
      <p:pic>
        <p:nvPicPr>
          <p:cNvPr id="1028" name="Picture 4" descr="Youtube logo | Logok">
            <a:extLst>
              <a:ext uri="{FF2B5EF4-FFF2-40B4-BE49-F238E27FC236}">
                <a16:creationId xmlns:a16="http://schemas.microsoft.com/office/drawing/2014/main" id="{3E95639D-1946-2F42-8AF5-4252EF9D19D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97901" y="6269350"/>
            <a:ext cx="914400" cy="6858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4650D5BE-C0A8-2045-9592-EFFD38D0FC9D}"/>
              </a:ext>
            </a:extLst>
          </p:cNvPr>
          <p:cNvPicPr>
            <a:picLocks noChangeAspect="1" noChangeArrowheads="1"/>
          </p:cNvPicPr>
          <p:nvPr userDrawn="1"/>
        </p:nvPicPr>
        <p:blipFill>
          <a:blip r:embed="rId4"/>
          <a:srcRect/>
          <a:stretch/>
        </p:blipFill>
        <p:spPr bwMode="auto">
          <a:xfrm>
            <a:off x="9282299" y="5865999"/>
            <a:ext cx="1526800" cy="1526800"/>
          </a:xfrm>
          <a:prstGeom prst="rect">
            <a:avLst/>
          </a:prstGeom>
          <a:noFill/>
          <a:extLst>
            <a:ext uri="{909E8E84-426E-40DD-AFC4-6F175D3DCCD1}">
              <a14:hiddenFill xmlns:a14="http://schemas.microsoft.com/office/drawing/2010/main">
                <a:solidFill>
                  <a:srgbClr val="FFFFFF"/>
                </a:solidFill>
              </a14:hiddenFill>
            </a:ext>
          </a:extLst>
        </p:spPr>
      </p:pic>
      <p:sp>
        <p:nvSpPr>
          <p:cNvPr id="27" name="Intelligent Information Retrieval Laboratory">
            <a:extLst>
              <a:ext uri="{FF2B5EF4-FFF2-40B4-BE49-F238E27FC236}">
                <a16:creationId xmlns:a16="http://schemas.microsoft.com/office/drawing/2014/main" id="{D788CA4D-AC32-DA46-B29E-55DB6CC6FD03}"/>
              </a:ext>
            </a:extLst>
          </p:cNvPr>
          <p:cNvSpPr txBox="1"/>
          <p:nvPr userDrawn="1"/>
        </p:nvSpPr>
        <p:spPr>
          <a:xfrm>
            <a:off x="9481250" y="6437363"/>
            <a:ext cx="1219200" cy="39049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lvl1pPr algn="l" defTabSz="821531">
              <a:defRPr sz="2400" b="0">
                <a:solidFill>
                  <a:srgbClr val="FFFFFF"/>
                </a:solidFill>
                <a:latin typeface="Helvetica Neue Bold Condensed"/>
                <a:ea typeface="Helvetica Neue Bold Condensed"/>
                <a:cs typeface="Helvetica Neue Bold Condensed"/>
                <a:sym typeface="Helvetica Neue Bold Condensed"/>
              </a:defRPr>
            </a:lvl1pPr>
          </a:lstStyle>
          <a:p>
            <a:r>
              <a:rPr kumimoji="0" lang="en-US" altLang="zh-TW"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10</a:t>
            </a:r>
            <a:r>
              <a:rPr kumimoji="0" lang="zh-TW" altLang="en-US"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程式中</a:t>
            </a:r>
            <a:endParaRPr sz="1800" dirty="0"/>
          </a:p>
        </p:txBody>
      </p:sp>
      <p:sp>
        <p:nvSpPr>
          <p:cNvPr id="28" name="幻燈片編號">
            <a:extLst>
              <a:ext uri="{FF2B5EF4-FFF2-40B4-BE49-F238E27FC236}">
                <a16:creationId xmlns:a16="http://schemas.microsoft.com/office/drawing/2014/main" id="{55FA7910-9027-6341-856E-9C914D4D83E7}"/>
              </a:ext>
            </a:extLst>
          </p:cNvPr>
          <p:cNvSpPr txBox="1">
            <a:spLocks/>
          </p:cNvSpPr>
          <p:nvPr userDrawn="1"/>
        </p:nvSpPr>
        <p:spPr>
          <a:xfrm>
            <a:off x="10908574" y="6484620"/>
            <a:ext cx="383850" cy="373380"/>
          </a:xfrm>
          <a:prstGeom prst="rect">
            <a:avLst/>
          </a:prstGeom>
        </p:spPr>
        <p:txBody>
          <a:bodyPr/>
          <a:lstStyle>
            <a:defPPr>
              <a:defRPr lang="zh-CN"/>
            </a:defPPr>
            <a:lvl1pPr marL="0" algn="l" defTabSz="914377" rtl="0" eaLnBrk="1" latinLnBrk="0" hangingPunct="1">
              <a:defRPr sz="1800" b="1" kern="1200">
                <a:solidFill>
                  <a:srgbClr val="FFFFFF"/>
                </a:solidFill>
                <a:latin typeface="Helvetica Neue"/>
                <a:ea typeface="Helvetica Neue"/>
                <a:cs typeface="Helvetica Neue"/>
                <a:sym typeface="Helvetica Neue"/>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fld id="{86CB4B4D-7CA3-9044-876B-883B54F8677D}" type="slidenum">
              <a:rPr lang="en-TW" sz="1400" b="0" smtClean="0"/>
              <a:pPr/>
              <a:t>‹#›</a:t>
            </a:fld>
            <a:endParaRPr lang="en-TW" b="0" dirty="0"/>
          </a:p>
        </p:txBody>
      </p:sp>
      <p:sp>
        <p:nvSpPr>
          <p:cNvPr id="15" name="平行四边形 4">
            <a:extLst>
              <a:ext uri="{FF2B5EF4-FFF2-40B4-BE49-F238E27FC236}">
                <a16:creationId xmlns:a16="http://schemas.microsoft.com/office/drawing/2014/main" id="{73AB533F-F50F-CF47-8458-8A525E38F16A}"/>
              </a:ext>
            </a:extLst>
          </p:cNvPr>
          <p:cNvSpPr/>
          <p:nvPr userDrawn="1"/>
        </p:nvSpPr>
        <p:spPr>
          <a:xfrm>
            <a:off x="744124" y="279736"/>
            <a:ext cx="288310" cy="431801"/>
          </a:xfrm>
          <a:prstGeom prst="parallelogram">
            <a:avLst>
              <a:gd name="adj" fmla="val 5216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平行四边形 5">
            <a:extLst>
              <a:ext uri="{FF2B5EF4-FFF2-40B4-BE49-F238E27FC236}">
                <a16:creationId xmlns:a16="http://schemas.microsoft.com/office/drawing/2014/main" id="{7A38506B-EE1A-6F4F-B850-269097F75DB8}"/>
              </a:ext>
            </a:extLst>
          </p:cNvPr>
          <p:cNvSpPr/>
          <p:nvPr userDrawn="1"/>
        </p:nvSpPr>
        <p:spPr>
          <a:xfrm>
            <a:off x="551585" y="279736"/>
            <a:ext cx="288310" cy="431801"/>
          </a:xfrm>
          <a:prstGeom prst="parallelogram">
            <a:avLst>
              <a:gd name="adj" fmla="val 5216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平行四边形 6">
            <a:extLst>
              <a:ext uri="{FF2B5EF4-FFF2-40B4-BE49-F238E27FC236}">
                <a16:creationId xmlns:a16="http://schemas.microsoft.com/office/drawing/2014/main" id="{0CC262FD-DD0A-DB44-92EE-7A2F2AEFDB92}"/>
              </a:ext>
            </a:extLst>
          </p:cNvPr>
          <p:cNvSpPr/>
          <p:nvPr userDrawn="1"/>
        </p:nvSpPr>
        <p:spPr>
          <a:xfrm>
            <a:off x="341334" y="279735"/>
            <a:ext cx="288310" cy="431801"/>
          </a:xfrm>
          <a:prstGeom prst="parallelogram">
            <a:avLst>
              <a:gd name="adj" fmla="val 521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平行四边形 7">
            <a:extLst>
              <a:ext uri="{FF2B5EF4-FFF2-40B4-BE49-F238E27FC236}">
                <a16:creationId xmlns:a16="http://schemas.microsoft.com/office/drawing/2014/main" id="{C3A4B90F-BEA8-C246-A22A-905C3336C709}"/>
              </a:ext>
            </a:extLst>
          </p:cNvPr>
          <p:cNvSpPr/>
          <p:nvPr userDrawn="1"/>
        </p:nvSpPr>
        <p:spPr>
          <a:xfrm>
            <a:off x="139170" y="279737"/>
            <a:ext cx="288310" cy="431801"/>
          </a:xfrm>
          <a:prstGeom prst="parallelogram">
            <a:avLst>
              <a:gd name="adj" fmla="val 521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552505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19136" b="30494"/>
          <a:stretch/>
        </p:blipFill>
        <p:spPr>
          <a:xfrm>
            <a:off x="0" y="3403600"/>
            <a:ext cx="12192000" cy="3454400"/>
          </a:xfrm>
          <a:prstGeom prst="rect">
            <a:avLst/>
          </a:prstGeom>
        </p:spPr>
      </p:pic>
      <p:sp>
        <p:nvSpPr>
          <p:cNvPr id="3" name="矩形 2"/>
          <p:cNvSpPr/>
          <p:nvPr userDrawn="1"/>
        </p:nvSpPr>
        <p:spPr>
          <a:xfrm>
            <a:off x="0" y="3403600"/>
            <a:ext cx="12192000" cy="3454400"/>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userDrawn="1"/>
        </p:nvSpPr>
        <p:spPr>
          <a:xfrm>
            <a:off x="270932" y="736600"/>
            <a:ext cx="1456267" cy="2463800"/>
          </a:xfrm>
          <a:prstGeom prst="parallelogram">
            <a:avLst>
              <a:gd name="adj" fmla="val 7209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userDrawn="1"/>
        </p:nvSpPr>
        <p:spPr>
          <a:xfrm>
            <a:off x="1303865" y="736600"/>
            <a:ext cx="1456267" cy="2463800"/>
          </a:xfrm>
          <a:prstGeom prst="parallelogram">
            <a:avLst>
              <a:gd name="adj" fmla="val 7209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userDrawn="1"/>
        </p:nvSpPr>
        <p:spPr>
          <a:xfrm>
            <a:off x="2336799" y="736600"/>
            <a:ext cx="1456267" cy="2463800"/>
          </a:xfrm>
          <a:prstGeom prst="parallelogram">
            <a:avLst>
              <a:gd name="adj" fmla="val 7209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占位符 11"/>
          <p:cNvSpPr>
            <a:spLocks noGrp="1"/>
          </p:cNvSpPr>
          <p:nvPr>
            <p:ph type="body" sz="quarter" idx="11" hasCustomPrompt="1"/>
          </p:nvPr>
        </p:nvSpPr>
        <p:spPr>
          <a:xfrm>
            <a:off x="3558273" y="1435551"/>
            <a:ext cx="6587181" cy="923330"/>
          </a:xfrm>
          <a:prstGeom prst="rect">
            <a:avLst/>
          </a:prstGeom>
        </p:spPr>
        <p:txBody>
          <a:bodyPr wrap="square">
            <a:spAutoFit/>
          </a:bodyPr>
          <a:lstStyle>
            <a:lvl1pPr marL="0" indent="0" algn="l">
              <a:buNone/>
              <a:defRPr sz="6000" b="1">
                <a:solidFill>
                  <a:schemeClr val="tx1"/>
                </a:solidFill>
              </a:defRPr>
            </a:lvl1pPr>
          </a:lstStyle>
          <a:p>
            <a:pPr lvl="0"/>
            <a:r>
              <a:rPr lang="en-US" altLang="zh-CN" dirty="0"/>
              <a:t>Add Your Text</a:t>
            </a:r>
          </a:p>
        </p:txBody>
      </p:sp>
      <p:sp>
        <p:nvSpPr>
          <p:cNvPr id="15" name="文本占位符 11"/>
          <p:cNvSpPr>
            <a:spLocks noGrp="1"/>
          </p:cNvSpPr>
          <p:nvPr>
            <p:ph type="body" sz="quarter" idx="12" hasCustomPrompt="1"/>
          </p:nvPr>
        </p:nvSpPr>
        <p:spPr>
          <a:xfrm>
            <a:off x="3558273" y="2193971"/>
            <a:ext cx="7183521" cy="1006429"/>
          </a:xfrm>
          <a:prstGeom prst="rect">
            <a:avLst/>
          </a:prstGeom>
        </p:spPr>
        <p:txBody>
          <a:bodyPr wrap="square">
            <a:spAutoFit/>
          </a:bodyPr>
          <a:lstStyle>
            <a:lvl1pPr marL="0" indent="0" algn="l">
              <a:buNone/>
              <a:defRPr sz="6600" b="1">
                <a:solidFill>
                  <a:schemeClr val="tx1"/>
                </a:solidFill>
              </a:defRPr>
            </a:lvl1pPr>
          </a:lstStyle>
          <a:p>
            <a:pPr lvl="0"/>
            <a:r>
              <a:rPr lang="zh-CN" altLang="en-US" dirty="0"/>
              <a:t>點此處添加標題</a:t>
            </a:r>
          </a:p>
        </p:txBody>
      </p:sp>
    </p:spTree>
    <p:extLst>
      <p:ext uri="{BB962C8B-B14F-4D97-AF65-F5344CB8AC3E}">
        <p14:creationId xmlns:p14="http://schemas.microsoft.com/office/powerpoint/2010/main" val="3031972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9563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31044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theme" Target="../theme/theme2.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150538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4" r:id="rId3"/>
    <p:sldLayoutId id="2147483695" r:id="rId4"/>
    <p:sldLayoutId id="2147483688" r:id="rId5"/>
    <p:sldLayoutId id="2147483691" r:id="rId6"/>
    <p:sldLayoutId id="2147483692" r:id="rId7"/>
    <p:sldLayoutId id="2147483693"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636068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680"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6.xml"/><Relationship Id="rId5" Type="http://schemas.openxmlformats.org/officeDocument/2006/relationships/image" Target="../media/image32.png"/><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6.xml"/><Relationship Id="rId4" Type="http://schemas.openxmlformats.org/officeDocument/2006/relationships/image" Target="../media/image23.tif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tif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png"/><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7.png"/><Relationship Id="rId1" Type="http://schemas.openxmlformats.org/officeDocument/2006/relationships/slideLayout" Target="../slideLayouts/slideLayout6.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3327400" y="1123404"/>
            <a:ext cx="5537200" cy="1685077"/>
          </a:xfrm>
        </p:spPr>
        <p:txBody>
          <a:bodyPr/>
          <a:lstStyle/>
          <a:p>
            <a:r>
              <a:rPr lang="en-US" altLang="zh-CN" sz="11500" dirty="0"/>
              <a:t>Day 8</a:t>
            </a:r>
            <a:endParaRPr lang="zh-CN" altLang="en-US" sz="11500" dirty="0"/>
          </a:p>
        </p:txBody>
      </p:sp>
      <p:sp>
        <p:nvSpPr>
          <p:cNvPr id="3" name="文本占位符 2"/>
          <p:cNvSpPr>
            <a:spLocks noGrp="1"/>
          </p:cNvSpPr>
          <p:nvPr>
            <p:ph type="body" sz="quarter" idx="12"/>
          </p:nvPr>
        </p:nvSpPr>
        <p:spPr>
          <a:xfrm>
            <a:off x="2235199" y="3292990"/>
            <a:ext cx="7755467" cy="757130"/>
          </a:xfrm>
        </p:spPr>
        <p:txBody>
          <a:bodyPr/>
          <a:lstStyle/>
          <a:p>
            <a:r>
              <a:rPr lang="zh-CN" altLang="en-US" dirty="0"/>
              <a:t>非監督式學習 降維</a:t>
            </a:r>
            <a:r>
              <a:rPr lang="en-US" altLang="zh-CN" dirty="0"/>
              <a:t> (2)</a:t>
            </a:r>
            <a:endParaRPr lang="zh-CN" altLang="en-US" dirty="0"/>
          </a:p>
        </p:txBody>
      </p:sp>
      <p:sp>
        <p:nvSpPr>
          <p:cNvPr id="4" name="文本占位符 3"/>
          <p:cNvSpPr>
            <a:spLocks noGrp="1"/>
          </p:cNvSpPr>
          <p:nvPr>
            <p:ph type="body" sz="quarter" idx="13"/>
          </p:nvPr>
        </p:nvSpPr>
        <p:spPr/>
        <p:txBody>
          <a:bodyPr/>
          <a:lstStyle/>
          <a:p>
            <a:r>
              <a:rPr lang="en-US" altLang="zh-CN" dirty="0"/>
              <a:t>[</a:t>
            </a:r>
            <a:r>
              <a:rPr lang="zh-CN" altLang="en-US" dirty="0"/>
              <a:t>全民瘋</a:t>
            </a:r>
            <a:r>
              <a:rPr lang="en-US" altLang="zh-CN" dirty="0"/>
              <a:t>AI</a:t>
            </a:r>
            <a:r>
              <a:rPr lang="zh-CN" altLang="en-US" dirty="0"/>
              <a:t>系列</a:t>
            </a:r>
            <a:r>
              <a:rPr lang="en-US" altLang="zh-CN" dirty="0"/>
              <a:t>]</a:t>
            </a:r>
          </a:p>
        </p:txBody>
      </p:sp>
      <p:sp>
        <p:nvSpPr>
          <p:cNvPr id="5" name="TextBox 4">
            <a:extLst>
              <a:ext uri="{FF2B5EF4-FFF2-40B4-BE49-F238E27FC236}">
                <a16:creationId xmlns:a16="http://schemas.microsoft.com/office/drawing/2014/main" id="{3FD93387-2894-8E40-A516-E56D089810AC}"/>
              </a:ext>
            </a:extLst>
          </p:cNvPr>
          <p:cNvSpPr txBox="1"/>
          <p:nvPr/>
        </p:nvSpPr>
        <p:spPr>
          <a:xfrm>
            <a:off x="5953328" y="6653719"/>
            <a:ext cx="184731" cy="308995"/>
          </a:xfrm>
          <a:prstGeom prst="rect">
            <a:avLst/>
          </a:prstGeom>
          <a:noFill/>
        </p:spPr>
        <p:txBody>
          <a:bodyPr wrap="none" rtlCol="0">
            <a:spAutoFit/>
          </a:bodyPr>
          <a:lstStyle/>
          <a:p>
            <a:pPr>
              <a:lnSpc>
                <a:spcPct val="130000"/>
              </a:lnSpc>
              <a:spcBef>
                <a:spcPts val="600"/>
              </a:spcBef>
            </a:pPr>
            <a:endParaRPr lang="en-TW" sz="1200" kern="0" dirty="0">
              <a:latin typeface="微软雅黑" panose="020B0503020204020204" pitchFamily="34" charset="-122"/>
              <a:ea typeface="微软雅黑" panose="020B0503020204020204" pitchFamily="34" charset="-122"/>
              <a:cs typeface="+mn-ea"/>
              <a:sym typeface="+mn-lt"/>
            </a:endParaRPr>
          </a:p>
        </p:txBody>
      </p:sp>
      <p:sp>
        <p:nvSpPr>
          <p:cNvPr id="6" name="Text Placeholder 4">
            <a:extLst>
              <a:ext uri="{FF2B5EF4-FFF2-40B4-BE49-F238E27FC236}">
                <a16:creationId xmlns:a16="http://schemas.microsoft.com/office/drawing/2014/main" id="{301DE6FE-72BC-9B4B-934A-0C7F86DFEF4B}"/>
              </a:ext>
            </a:extLst>
          </p:cNvPr>
          <p:cNvSpPr>
            <a:spLocks noGrp="1"/>
          </p:cNvSpPr>
          <p:nvPr>
            <p:ph type="body" sz="quarter" idx="14"/>
          </p:nvPr>
        </p:nvSpPr>
        <p:spPr>
          <a:xfrm>
            <a:off x="4693915" y="6407685"/>
            <a:ext cx="2804166" cy="341632"/>
          </a:xfrm>
        </p:spPr>
        <p:txBody>
          <a:bodyPr/>
          <a:lstStyle/>
          <a:p>
            <a:r>
              <a:rPr lang="zh-TW" altLang="en-US" dirty="0"/>
              <a:t>第</a:t>
            </a:r>
            <a:r>
              <a:rPr lang="en-US" altLang="zh-TW" dirty="0"/>
              <a:t>12</a:t>
            </a:r>
            <a:r>
              <a:rPr lang="zh-TW" altLang="en-US" dirty="0"/>
              <a:t>屆 </a:t>
            </a:r>
            <a:r>
              <a:rPr lang="en-US" altLang="zh-CN" dirty="0" err="1"/>
              <a:t>iT</a:t>
            </a:r>
            <a:r>
              <a:rPr lang="zh-TW" altLang="en-US" dirty="0"/>
              <a:t>邦幫忙 鐵人賽</a:t>
            </a:r>
          </a:p>
        </p:txBody>
      </p:sp>
    </p:spTree>
    <p:extLst>
      <p:ext uri="{BB962C8B-B14F-4D97-AF65-F5344CB8AC3E}">
        <p14:creationId xmlns:p14="http://schemas.microsoft.com/office/powerpoint/2010/main" val="3255312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E90B93D-F201-2D4B-8E65-9F4155E6D4BB}"/>
              </a:ext>
            </a:extLst>
          </p:cNvPr>
          <p:cNvSpPr>
            <a:spLocks noGrp="1"/>
          </p:cNvSpPr>
          <p:nvPr>
            <p:ph type="body" sz="quarter" idx="10"/>
          </p:nvPr>
        </p:nvSpPr>
        <p:spPr/>
        <p:txBody>
          <a:bodyPr/>
          <a:lstStyle/>
          <a:p>
            <a:r>
              <a:rPr lang="en-TW" dirty="0"/>
              <a:t>PCA</a:t>
            </a:r>
          </a:p>
        </p:txBody>
      </p:sp>
      <p:pic>
        <p:nvPicPr>
          <p:cNvPr id="4" name="Picture 3">
            <a:extLst>
              <a:ext uri="{FF2B5EF4-FFF2-40B4-BE49-F238E27FC236}">
                <a16:creationId xmlns:a16="http://schemas.microsoft.com/office/drawing/2014/main" id="{7AC813BD-7612-4A45-8878-289060335B36}"/>
              </a:ext>
            </a:extLst>
          </p:cNvPr>
          <p:cNvPicPr>
            <a:picLocks noChangeAspect="1"/>
          </p:cNvPicPr>
          <p:nvPr/>
        </p:nvPicPr>
        <p:blipFill>
          <a:blip r:embed="rId2"/>
          <a:stretch>
            <a:fillRect/>
          </a:stretch>
        </p:blipFill>
        <p:spPr>
          <a:xfrm>
            <a:off x="405666" y="1491544"/>
            <a:ext cx="5245100" cy="939800"/>
          </a:xfrm>
          <a:prstGeom prst="rect">
            <a:avLst/>
          </a:prstGeom>
        </p:spPr>
      </p:pic>
      <p:pic>
        <p:nvPicPr>
          <p:cNvPr id="6" name="Picture 5">
            <a:extLst>
              <a:ext uri="{FF2B5EF4-FFF2-40B4-BE49-F238E27FC236}">
                <a16:creationId xmlns:a16="http://schemas.microsoft.com/office/drawing/2014/main" id="{E0BCD89F-11D9-DD45-B14C-6534DBBD93C2}"/>
              </a:ext>
            </a:extLst>
          </p:cNvPr>
          <p:cNvPicPr>
            <a:picLocks noChangeAspect="1"/>
          </p:cNvPicPr>
          <p:nvPr/>
        </p:nvPicPr>
        <p:blipFill>
          <a:blip r:embed="rId3"/>
          <a:stretch>
            <a:fillRect/>
          </a:stretch>
        </p:blipFill>
        <p:spPr>
          <a:xfrm>
            <a:off x="1223733" y="2754489"/>
            <a:ext cx="3610028" cy="2796822"/>
          </a:xfrm>
          <a:prstGeom prst="rect">
            <a:avLst/>
          </a:prstGeom>
        </p:spPr>
      </p:pic>
      <p:pic>
        <p:nvPicPr>
          <p:cNvPr id="10" name="Picture 9">
            <a:extLst>
              <a:ext uri="{FF2B5EF4-FFF2-40B4-BE49-F238E27FC236}">
                <a16:creationId xmlns:a16="http://schemas.microsoft.com/office/drawing/2014/main" id="{4287FE65-E37E-6246-82E8-78F69027CB6F}"/>
              </a:ext>
            </a:extLst>
          </p:cNvPr>
          <p:cNvPicPr>
            <a:picLocks noChangeAspect="1"/>
          </p:cNvPicPr>
          <p:nvPr/>
        </p:nvPicPr>
        <p:blipFill>
          <a:blip r:embed="rId4"/>
          <a:stretch>
            <a:fillRect/>
          </a:stretch>
        </p:blipFill>
        <p:spPr>
          <a:xfrm>
            <a:off x="6360584" y="1409699"/>
            <a:ext cx="4686300" cy="647700"/>
          </a:xfrm>
          <a:prstGeom prst="rect">
            <a:avLst/>
          </a:prstGeom>
        </p:spPr>
      </p:pic>
      <p:pic>
        <p:nvPicPr>
          <p:cNvPr id="12" name="Picture 11">
            <a:extLst>
              <a:ext uri="{FF2B5EF4-FFF2-40B4-BE49-F238E27FC236}">
                <a16:creationId xmlns:a16="http://schemas.microsoft.com/office/drawing/2014/main" id="{58F471B0-6B00-E647-8B4E-37A47FA6570B}"/>
              </a:ext>
            </a:extLst>
          </p:cNvPr>
          <p:cNvPicPr>
            <a:picLocks noChangeAspect="1"/>
          </p:cNvPicPr>
          <p:nvPr/>
        </p:nvPicPr>
        <p:blipFill>
          <a:blip r:embed="rId5"/>
          <a:stretch>
            <a:fillRect/>
          </a:stretch>
        </p:blipFill>
        <p:spPr>
          <a:xfrm>
            <a:off x="6891161" y="2754489"/>
            <a:ext cx="3632038" cy="2796822"/>
          </a:xfrm>
          <a:prstGeom prst="rect">
            <a:avLst/>
          </a:prstGeom>
        </p:spPr>
      </p:pic>
    </p:spTree>
    <p:extLst>
      <p:ext uri="{BB962C8B-B14F-4D97-AF65-F5344CB8AC3E}">
        <p14:creationId xmlns:p14="http://schemas.microsoft.com/office/powerpoint/2010/main" val="3787249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C68447-B3C2-7647-A38D-64C16A640901}"/>
              </a:ext>
            </a:extLst>
          </p:cNvPr>
          <p:cNvSpPr>
            <a:spLocks noGrp="1"/>
          </p:cNvSpPr>
          <p:nvPr>
            <p:ph type="body" sz="quarter" idx="10"/>
          </p:nvPr>
        </p:nvSpPr>
        <p:spPr/>
        <p:txBody>
          <a:bodyPr/>
          <a:lstStyle/>
          <a:p>
            <a:r>
              <a:rPr lang="en-US" dirty="0"/>
              <a:t>T</a:t>
            </a:r>
            <a:r>
              <a:rPr lang="en-TW" dirty="0"/>
              <a:t>-SNE</a:t>
            </a:r>
          </a:p>
        </p:txBody>
      </p:sp>
      <p:pic>
        <p:nvPicPr>
          <p:cNvPr id="4" name="Picture 3">
            <a:extLst>
              <a:ext uri="{FF2B5EF4-FFF2-40B4-BE49-F238E27FC236}">
                <a16:creationId xmlns:a16="http://schemas.microsoft.com/office/drawing/2014/main" id="{E4C9CFB8-684F-2242-8A3C-E38CFC2B3698}"/>
              </a:ext>
            </a:extLst>
          </p:cNvPr>
          <p:cNvPicPr>
            <a:picLocks noChangeAspect="1"/>
          </p:cNvPicPr>
          <p:nvPr/>
        </p:nvPicPr>
        <p:blipFill>
          <a:blip r:embed="rId2"/>
          <a:stretch>
            <a:fillRect/>
          </a:stretch>
        </p:blipFill>
        <p:spPr>
          <a:xfrm>
            <a:off x="992875" y="1190195"/>
            <a:ext cx="6731000" cy="1079500"/>
          </a:xfrm>
          <a:prstGeom prst="rect">
            <a:avLst/>
          </a:prstGeom>
        </p:spPr>
      </p:pic>
      <p:pic>
        <p:nvPicPr>
          <p:cNvPr id="6" name="Picture 5">
            <a:extLst>
              <a:ext uri="{FF2B5EF4-FFF2-40B4-BE49-F238E27FC236}">
                <a16:creationId xmlns:a16="http://schemas.microsoft.com/office/drawing/2014/main" id="{F5918FE1-CEF2-6145-8B2C-A23C25F05775}"/>
              </a:ext>
            </a:extLst>
          </p:cNvPr>
          <p:cNvPicPr>
            <a:picLocks noChangeAspect="1"/>
          </p:cNvPicPr>
          <p:nvPr/>
        </p:nvPicPr>
        <p:blipFill>
          <a:blip r:embed="rId3"/>
          <a:stretch>
            <a:fillRect/>
          </a:stretch>
        </p:blipFill>
        <p:spPr>
          <a:xfrm>
            <a:off x="992875" y="2623557"/>
            <a:ext cx="4223951" cy="3348474"/>
          </a:xfrm>
          <a:prstGeom prst="rect">
            <a:avLst/>
          </a:prstGeom>
        </p:spPr>
      </p:pic>
      <p:sp>
        <p:nvSpPr>
          <p:cNvPr id="11" name="Rectangle 10">
            <a:extLst>
              <a:ext uri="{FF2B5EF4-FFF2-40B4-BE49-F238E27FC236}">
                <a16:creationId xmlns:a16="http://schemas.microsoft.com/office/drawing/2014/main" id="{D13D363C-6329-8E4E-8069-3637C5FEAC64}"/>
              </a:ext>
            </a:extLst>
          </p:cNvPr>
          <p:cNvSpPr/>
          <p:nvPr/>
        </p:nvSpPr>
        <p:spPr>
          <a:xfrm>
            <a:off x="5807220" y="4582741"/>
            <a:ext cx="5560694" cy="10795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TW" sz="1200" dirty="0">
              <a:latin typeface="微软雅黑" panose="020B0503020204020204" pitchFamily="34" charset="-122"/>
              <a:ea typeface="微软雅黑" panose="020B0503020204020204" pitchFamily="34" charset="-122"/>
            </a:endParaRPr>
          </a:p>
        </p:txBody>
      </p:sp>
      <p:pic>
        <p:nvPicPr>
          <p:cNvPr id="7" name="Picture 6">
            <a:extLst>
              <a:ext uri="{FF2B5EF4-FFF2-40B4-BE49-F238E27FC236}">
                <a16:creationId xmlns:a16="http://schemas.microsoft.com/office/drawing/2014/main" id="{B82650B3-4E64-5049-9E3C-0DB9ECAB176D}"/>
              </a:ext>
            </a:extLst>
          </p:cNvPr>
          <p:cNvPicPr>
            <a:picLocks noChangeAspect="1"/>
          </p:cNvPicPr>
          <p:nvPr/>
        </p:nvPicPr>
        <p:blipFill>
          <a:blip r:embed="rId4"/>
          <a:stretch>
            <a:fillRect/>
          </a:stretch>
        </p:blipFill>
        <p:spPr>
          <a:xfrm>
            <a:off x="5943755" y="4739547"/>
            <a:ext cx="650017" cy="650017"/>
          </a:xfrm>
          <a:prstGeom prst="rect">
            <a:avLst/>
          </a:prstGeom>
        </p:spPr>
      </p:pic>
      <p:sp>
        <p:nvSpPr>
          <p:cNvPr id="8" name="Rectangle 7">
            <a:extLst>
              <a:ext uri="{FF2B5EF4-FFF2-40B4-BE49-F238E27FC236}">
                <a16:creationId xmlns:a16="http://schemas.microsoft.com/office/drawing/2014/main" id="{60FC9553-E0C3-A74D-B04F-C404263BC7D0}"/>
              </a:ext>
            </a:extLst>
          </p:cNvPr>
          <p:cNvSpPr/>
          <p:nvPr/>
        </p:nvSpPr>
        <p:spPr>
          <a:xfrm>
            <a:off x="6593772" y="4695224"/>
            <a:ext cx="4532689" cy="369332"/>
          </a:xfrm>
          <a:prstGeom prst="rect">
            <a:avLst/>
          </a:prstGeom>
        </p:spPr>
        <p:txBody>
          <a:bodyPr wrap="square">
            <a:spAutoFit/>
          </a:bodyPr>
          <a:lstStyle/>
          <a:p>
            <a:r>
              <a:rPr lang="en-US" altLang="zh-TW" dirty="0">
                <a:solidFill>
                  <a:srgbClr val="C00000"/>
                </a:solidFill>
              </a:rPr>
              <a:t>t-SNE </a:t>
            </a:r>
            <a:r>
              <a:rPr lang="zh-TW" altLang="en-US" dirty="0">
                <a:solidFill>
                  <a:srgbClr val="C00000"/>
                </a:solidFill>
              </a:rPr>
              <a:t>不適用於新資料</a:t>
            </a:r>
            <a:endParaRPr lang="en-TW" dirty="0">
              <a:solidFill>
                <a:srgbClr val="C00000"/>
              </a:solidFill>
            </a:endParaRPr>
          </a:p>
        </p:txBody>
      </p:sp>
      <p:sp>
        <p:nvSpPr>
          <p:cNvPr id="10" name="Rectangle 9">
            <a:extLst>
              <a:ext uri="{FF2B5EF4-FFF2-40B4-BE49-F238E27FC236}">
                <a16:creationId xmlns:a16="http://schemas.microsoft.com/office/drawing/2014/main" id="{6DAAE97D-FCF2-FE47-98DA-41AE5D38BA8F}"/>
              </a:ext>
            </a:extLst>
          </p:cNvPr>
          <p:cNvSpPr/>
          <p:nvPr/>
        </p:nvSpPr>
        <p:spPr>
          <a:xfrm>
            <a:off x="6593772" y="5002771"/>
            <a:ext cx="4630771" cy="523220"/>
          </a:xfrm>
          <a:prstGeom prst="rect">
            <a:avLst/>
          </a:prstGeom>
        </p:spPr>
        <p:txBody>
          <a:bodyPr wrap="square">
            <a:spAutoFit/>
          </a:bodyPr>
          <a:lstStyle/>
          <a:p>
            <a:r>
              <a:rPr lang="zh-TW" altLang="en-US" sz="1400" dirty="0">
                <a:solidFill>
                  <a:schemeClr val="tx1">
                    <a:lumMod val="65000"/>
                    <a:lumOff val="35000"/>
                  </a:schemeClr>
                </a:solidFill>
                <a:latin typeface="Arial" panose="020B0604020202020204" pitchFamily="34" charset="0"/>
                <a:cs typeface="Arial" panose="020B0604020202020204" pitchFamily="34" charset="0"/>
              </a:rPr>
              <a:t>因為演算法的關係在 </a:t>
            </a:r>
            <a:r>
              <a:rPr lang="en-US" sz="1400" dirty="0">
                <a:solidFill>
                  <a:schemeClr val="tx1">
                    <a:lumMod val="65000"/>
                    <a:lumOff val="35000"/>
                  </a:schemeClr>
                </a:solidFill>
                <a:latin typeface="Arial" panose="020B0604020202020204" pitchFamily="34" charset="0"/>
                <a:cs typeface="Arial" panose="020B0604020202020204" pitchFamily="34" charset="0"/>
              </a:rPr>
              <a:t>scikit-learn </a:t>
            </a:r>
            <a:r>
              <a:rPr lang="zh-TW" altLang="en-US" sz="1400" dirty="0">
                <a:solidFill>
                  <a:schemeClr val="tx1">
                    <a:lumMod val="65000"/>
                    <a:lumOff val="35000"/>
                  </a:schemeClr>
                </a:solidFill>
                <a:latin typeface="Arial" panose="020B0604020202020204" pitchFamily="34" charset="0"/>
                <a:cs typeface="Arial" panose="020B0604020202020204" pitchFamily="34" charset="0"/>
              </a:rPr>
              <a:t>套件中的 </a:t>
            </a:r>
            <a:r>
              <a:rPr lang="en-US" sz="1400" dirty="0">
                <a:solidFill>
                  <a:schemeClr val="tx1">
                    <a:lumMod val="65000"/>
                    <a:lumOff val="35000"/>
                  </a:schemeClr>
                </a:solidFill>
                <a:latin typeface="Arial" panose="020B0604020202020204" pitchFamily="34" charset="0"/>
                <a:cs typeface="Arial" panose="020B0604020202020204" pitchFamily="34" charset="0"/>
              </a:rPr>
              <a:t>t-SNE </a:t>
            </a:r>
            <a:r>
              <a:rPr lang="zh-TW" altLang="en-US" sz="1400" dirty="0">
                <a:solidFill>
                  <a:schemeClr val="tx1">
                    <a:lumMod val="65000"/>
                    <a:lumOff val="35000"/>
                  </a:schemeClr>
                </a:solidFill>
                <a:latin typeface="Arial" panose="020B0604020202020204" pitchFamily="34" charset="0"/>
                <a:cs typeface="Arial" panose="020B0604020202020204" pitchFamily="34" charset="0"/>
              </a:rPr>
              <a:t>演算法並沒有</a:t>
            </a:r>
            <a:r>
              <a:rPr lang="en-US" sz="1400" dirty="0">
                <a:solidFill>
                  <a:schemeClr val="tx1">
                    <a:lumMod val="65000"/>
                    <a:lumOff val="35000"/>
                  </a:schemeClr>
                </a:solidFill>
                <a:latin typeface="Arial" panose="020B0604020202020204" pitchFamily="34" charset="0"/>
                <a:cs typeface="Arial" panose="020B0604020202020204" pitchFamily="34" charset="0"/>
              </a:rPr>
              <a:t>transform() </a:t>
            </a:r>
            <a:r>
              <a:rPr lang="zh-TW" altLang="en-US" sz="1400" dirty="0">
                <a:solidFill>
                  <a:schemeClr val="tx1">
                    <a:lumMod val="65000"/>
                    <a:lumOff val="35000"/>
                  </a:schemeClr>
                </a:solidFill>
                <a:latin typeface="Arial" panose="020B0604020202020204" pitchFamily="34" charset="0"/>
                <a:cs typeface="Arial" panose="020B0604020202020204" pitchFamily="34" charset="0"/>
              </a:rPr>
              <a:t>函式可以呼叫。</a:t>
            </a:r>
            <a:endParaRPr lang="en-TW" sz="14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97651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56528" y="-2244295"/>
            <a:ext cx="11441772" cy="11441766"/>
          </a:xfrm>
          <a:prstGeom prst="ellipse">
            <a:avLst/>
          </a:prstGeom>
          <a:noFill/>
          <a:ln>
            <a:solidFill>
              <a:srgbClr val="D2A6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0" name="文本占位符 19"/>
          <p:cNvSpPr>
            <a:spLocks noGrp="1"/>
          </p:cNvSpPr>
          <p:nvPr>
            <p:ph type="body" sz="quarter" idx="11"/>
          </p:nvPr>
        </p:nvSpPr>
        <p:spPr>
          <a:xfrm>
            <a:off x="-648511" y="1123404"/>
            <a:ext cx="13489022" cy="2391424"/>
          </a:xfrm>
        </p:spPr>
        <p:txBody>
          <a:bodyPr/>
          <a:lstStyle/>
          <a:p>
            <a:r>
              <a:rPr lang="en-US" altLang="zh-CN" dirty="0"/>
              <a:t>Thanks</a:t>
            </a:r>
          </a:p>
        </p:txBody>
      </p:sp>
      <p:sp>
        <p:nvSpPr>
          <p:cNvPr id="22" name="文本占位符 21"/>
          <p:cNvSpPr>
            <a:spLocks noGrp="1"/>
          </p:cNvSpPr>
          <p:nvPr>
            <p:ph type="body" sz="quarter" idx="13"/>
          </p:nvPr>
        </p:nvSpPr>
        <p:spPr>
          <a:xfrm>
            <a:off x="3353733" y="3361134"/>
            <a:ext cx="5537200" cy="341632"/>
          </a:xfrm>
        </p:spPr>
        <p:txBody>
          <a:bodyPr/>
          <a:lstStyle/>
          <a:p>
            <a:r>
              <a:rPr lang="en-US" altLang="zh-CN" dirty="0"/>
              <a:t>PRESENTED BY 10</a:t>
            </a:r>
            <a:r>
              <a:rPr lang="zh-CN" altLang="en-US" dirty="0"/>
              <a:t>程式中</a:t>
            </a:r>
            <a:endParaRPr lang="en-US" altLang="zh-CN" dirty="0"/>
          </a:p>
        </p:txBody>
      </p:sp>
      <p:sp>
        <p:nvSpPr>
          <p:cNvPr id="5" name="Text Placeholder 4">
            <a:extLst>
              <a:ext uri="{FF2B5EF4-FFF2-40B4-BE49-F238E27FC236}">
                <a16:creationId xmlns:a16="http://schemas.microsoft.com/office/drawing/2014/main" id="{27CF1557-E3DC-294B-A1BA-EC12F9FE000D}"/>
              </a:ext>
            </a:extLst>
          </p:cNvPr>
          <p:cNvSpPr txBox="1">
            <a:spLocks/>
          </p:cNvSpPr>
          <p:nvPr/>
        </p:nvSpPr>
        <p:spPr>
          <a:xfrm>
            <a:off x="4693915" y="6407685"/>
            <a:ext cx="2804166" cy="341632"/>
          </a:xfrm>
          <a:prstGeom prst="rect">
            <a:avLst/>
          </a:prstGeom>
        </p:spPr>
        <p:txBody>
          <a:bodyPr wrap="square">
            <a:spAutoFit/>
          </a:bodyPr>
          <a:lstStyle>
            <a:lvl1pPr marL="0" indent="0" algn="ctr" defTabSz="914400" rtl="0" eaLnBrk="1" latinLnBrk="0" hangingPunct="1">
              <a:lnSpc>
                <a:spcPct val="90000"/>
              </a:lnSpc>
              <a:spcBef>
                <a:spcPts val="1000"/>
              </a:spcBef>
              <a:buFont typeface="Arial" panose="020B0604020202020204" pitchFamily="34" charset="0"/>
              <a:buNone/>
              <a:defRPr sz="1800" b="0" kern="120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a:t>第</a:t>
            </a:r>
            <a:r>
              <a:rPr lang="en-US" altLang="zh-TW"/>
              <a:t>12</a:t>
            </a:r>
            <a:r>
              <a:rPr lang="zh-TW" altLang="en-US"/>
              <a:t>屆 </a:t>
            </a:r>
            <a:r>
              <a:rPr lang="en-US" altLang="zh-CN"/>
              <a:t>iT</a:t>
            </a:r>
            <a:r>
              <a:rPr lang="zh-TW" altLang="en-US"/>
              <a:t>邦幫忙 鐵人賽</a:t>
            </a:r>
            <a:endParaRPr lang="zh-TW" altLang="en-US" dirty="0"/>
          </a:p>
        </p:txBody>
      </p:sp>
    </p:spTree>
    <p:extLst>
      <p:ext uri="{BB962C8B-B14F-4D97-AF65-F5344CB8AC3E}">
        <p14:creationId xmlns:p14="http://schemas.microsoft.com/office/powerpoint/2010/main" val="2735930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CF7E3C-5784-224C-BAC8-DC7D2EE4937F}"/>
              </a:ext>
            </a:extLst>
          </p:cNvPr>
          <p:cNvSpPr>
            <a:spLocks noGrp="1"/>
          </p:cNvSpPr>
          <p:nvPr>
            <p:ph type="body" sz="quarter" idx="10"/>
          </p:nvPr>
        </p:nvSpPr>
        <p:spPr/>
        <p:txBody>
          <a:bodyPr/>
          <a:lstStyle/>
          <a:p>
            <a:r>
              <a:rPr lang="en-TW" dirty="0"/>
              <a:t>Day 8 </a:t>
            </a:r>
            <a:r>
              <a:rPr lang="zh-TW" altLang="en-US" dirty="0"/>
              <a:t> 學習目標</a:t>
            </a:r>
            <a:endParaRPr lang="en-TW" dirty="0"/>
          </a:p>
        </p:txBody>
      </p:sp>
      <p:sp>
        <p:nvSpPr>
          <p:cNvPr id="3" name="Text Placeholder 2">
            <a:extLst>
              <a:ext uri="{FF2B5EF4-FFF2-40B4-BE49-F238E27FC236}">
                <a16:creationId xmlns:a16="http://schemas.microsoft.com/office/drawing/2014/main" id="{A4CB796B-B060-CC46-BC13-DC06DADBB163}"/>
              </a:ext>
            </a:extLst>
          </p:cNvPr>
          <p:cNvSpPr>
            <a:spLocks noGrp="1"/>
          </p:cNvSpPr>
          <p:nvPr>
            <p:ph type="body" sz="quarter" idx="11"/>
          </p:nvPr>
        </p:nvSpPr>
        <p:spPr/>
        <p:txBody>
          <a:bodyPr/>
          <a:lstStyle/>
          <a:p>
            <a:r>
              <a:rPr lang="en-TW" dirty="0"/>
              <a:t>01</a:t>
            </a:r>
          </a:p>
        </p:txBody>
      </p:sp>
      <p:sp>
        <p:nvSpPr>
          <p:cNvPr id="4" name="Text Placeholder 3">
            <a:extLst>
              <a:ext uri="{FF2B5EF4-FFF2-40B4-BE49-F238E27FC236}">
                <a16:creationId xmlns:a16="http://schemas.microsoft.com/office/drawing/2014/main" id="{9DAF813F-FB1A-8D40-9ABC-6872BB44C9F9}"/>
              </a:ext>
            </a:extLst>
          </p:cNvPr>
          <p:cNvSpPr>
            <a:spLocks noGrp="1"/>
          </p:cNvSpPr>
          <p:nvPr>
            <p:ph type="body" sz="quarter" idx="12"/>
          </p:nvPr>
        </p:nvSpPr>
        <p:spPr>
          <a:xfrm>
            <a:off x="1416990" y="1681636"/>
            <a:ext cx="3556000" cy="341632"/>
          </a:xfrm>
        </p:spPr>
        <p:txBody>
          <a:bodyPr/>
          <a:lstStyle/>
          <a:p>
            <a:r>
              <a:rPr lang="en-TW" sz="1800" dirty="0"/>
              <a:t>實際撰寫兩種不同降維方法</a:t>
            </a:r>
          </a:p>
        </p:txBody>
      </p:sp>
      <p:sp>
        <p:nvSpPr>
          <p:cNvPr id="5" name="Text Placeholder 4">
            <a:extLst>
              <a:ext uri="{FF2B5EF4-FFF2-40B4-BE49-F238E27FC236}">
                <a16:creationId xmlns:a16="http://schemas.microsoft.com/office/drawing/2014/main" id="{D2C28F55-357C-634B-A5B1-9DBD720B1AA5}"/>
              </a:ext>
            </a:extLst>
          </p:cNvPr>
          <p:cNvSpPr>
            <a:spLocks noGrp="1"/>
          </p:cNvSpPr>
          <p:nvPr>
            <p:ph type="body" sz="quarter" idx="13"/>
          </p:nvPr>
        </p:nvSpPr>
        <p:spPr>
          <a:xfrm>
            <a:off x="1416989" y="1978865"/>
            <a:ext cx="4474107" cy="290657"/>
          </a:xfrm>
        </p:spPr>
        <p:txBody>
          <a:bodyPr/>
          <a:lstStyle/>
          <a:p>
            <a:r>
              <a:rPr lang="en-TW" sz="1100" dirty="0"/>
              <a:t>PCA &amp; t-SNE</a:t>
            </a:r>
          </a:p>
        </p:txBody>
      </p:sp>
    </p:spTree>
    <p:extLst>
      <p:ext uri="{BB962C8B-B14F-4D97-AF65-F5344CB8AC3E}">
        <p14:creationId xmlns:p14="http://schemas.microsoft.com/office/powerpoint/2010/main" val="2506619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文本占位符 3"/>
          <p:cNvSpPr>
            <a:spLocks noGrp="1"/>
          </p:cNvSpPr>
          <p:nvPr>
            <p:ph type="body" sz="quarter" idx="11"/>
          </p:nvPr>
        </p:nvSpPr>
        <p:spPr>
          <a:xfrm>
            <a:off x="4434171" y="4795479"/>
            <a:ext cx="3323657" cy="646331"/>
          </a:xfrm>
        </p:spPr>
        <p:txBody>
          <a:bodyPr/>
          <a:lstStyle/>
          <a:p>
            <a:pPr lvl="0"/>
            <a:r>
              <a:rPr lang="en-US" altLang="zh-TW" sz="4000" kern="0" dirty="0"/>
              <a:t>[</a:t>
            </a:r>
            <a:r>
              <a:rPr lang="zh-TW" altLang="en-US" sz="4000" kern="0" dirty="0"/>
              <a:t>程式實作</a:t>
            </a:r>
            <a:r>
              <a:rPr lang="en-US" altLang="zh-TW" sz="4000" kern="0" dirty="0"/>
              <a:t>]</a:t>
            </a:r>
            <a:endParaRPr lang="zh-CN" altLang="en-US" sz="4000" kern="0" dirty="0"/>
          </a:p>
        </p:txBody>
      </p:sp>
      <p:sp>
        <p:nvSpPr>
          <p:cNvPr id="5" name="文本占位符 4"/>
          <p:cNvSpPr>
            <a:spLocks noGrp="1"/>
          </p:cNvSpPr>
          <p:nvPr>
            <p:ph type="body" sz="quarter" idx="12"/>
          </p:nvPr>
        </p:nvSpPr>
        <p:spPr>
          <a:xfrm>
            <a:off x="3327399" y="5603971"/>
            <a:ext cx="5537200" cy="646331"/>
          </a:xfrm>
        </p:spPr>
        <p:txBody>
          <a:bodyPr/>
          <a:lstStyle/>
          <a:p>
            <a:r>
              <a:rPr lang="zh-CN" altLang="en-US" sz="4000" dirty="0"/>
              <a:t>降維</a:t>
            </a:r>
            <a:r>
              <a:rPr lang="zh-TW" altLang="en-US" sz="4000" dirty="0"/>
              <a:t> </a:t>
            </a:r>
            <a:r>
              <a:rPr lang="en-US" altLang="zh-TW" sz="4000" dirty="0"/>
              <a:t>PCA &amp; t-SNE</a:t>
            </a:r>
            <a:endParaRPr lang="en-US" altLang="zh-CN" sz="4000" dirty="0"/>
          </a:p>
        </p:txBody>
      </p:sp>
      <p:pic>
        <p:nvPicPr>
          <p:cNvPr id="6" name="Picture 5">
            <a:extLst>
              <a:ext uri="{FF2B5EF4-FFF2-40B4-BE49-F238E27FC236}">
                <a16:creationId xmlns:a16="http://schemas.microsoft.com/office/drawing/2014/main" id="{09E16352-B15F-0A44-BB8A-2B1C2535D6D3}"/>
              </a:ext>
            </a:extLst>
          </p:cNvPr>
          <p:cNvPicPr>
            <a:picLocks noChangeAspect="1"/>
          </p:cNvPicPr>
          <p:nvPr/>
        </p:nvPicPr>
        <p:blipFill rotWithShape="1">
          <a:blip r:embed="rId3"/>
          <a:srcRect l="5420" t="15460" r="5420" b="20151"/>
          <a:stretch/>
        </p:blipFill>
        <p:spPr>
          <a:xfrm>
            <a:off x="7435125" y="2730245"/>
            <a:ext cx="3594942" cy="939712"/>
          </a:xfrm>
          <a:prstGeom prst="rect">
            <a:avLst/>
          </a:prstGeom>
        </p:spPr>
      </p:pic>
      <p:sp>
        <p:nvSpPr>
          <p:cNvPr id="3" name="Rectangle 2">
            <a:extLst>
              <a:ext uri="{FF2B5EF4-FFF2-40B4-BE49-F238E27FC236}">
                <a16:creationId xmlns:a16="http://schemas.microsoft.com/office/drawing/2014/main" id="{FDC24D1F-6567-5145-8B75-CC2002F41408}"/>
              </a:ext>
            </a:extLst>
          </p:cNvPr>
          <p:cNvSpPr/>
          <p:nvPr/>
        </p:nvSpPr>
        <p:spPr>
          <a:xfrm>
            <a:off x="2125101" y="1682016"/>
            <a:ext cx="9135763" cy="1415772"/>
          </a:xfrm>
          <a:prstGeom prst="rect">
            <a:avLst/>
          </a:prstGeom>
        </p:spPr>
        <p:txBody>
          <a:bodyPr wrap="square">
            <a:spAutoFit/>
          </a:bodyPr>
          <a:lstStyle/>
          <a:p>
            <a:pPr lvl="0" defTabSz="914400">
              <a:defRPr/>
            </a:pPr>
            <a:r>
              <a:rPr lang="zh-TW" altLang="en-US" sz="5400" kern="0" spc="500" dirty="0">
                <a:solidFill>
                  <a:schemeClr val="accent3">
                    <a:lumMod val="25000"/>
                  </a:schemeClr>
                </a:solidFill>
                <a:latin typeface="Calibri"/>
                <a:cs typeface="Calibri"/>
                <a:sym typeface="Calibri"/>
              </a:rPr>
              <a:t>觀察不同的降維方式</a:t>
            </a:r>
            <a:br>
              <a:rPr kumimoji="0" lang="en-US" altLang="zh-TW" sz="5400" b="0" i="0" u="none" strike="noStrike" kern="0" cap="none" spc="500" normalizeH="0" noProof="0" dirty="0">
                <a:ln>
                  <a:noFill/>
                </a:ln>
                <a:solidFill>
                  <a:schemeClr val="accent3">
                    <a:lumMod val="25000"/>
                  </a:schemeClr>
                </a:solidFill>
                <a:effectLst/>
                <a:uLnTx/>
                <a:uFillTx/>
                <a:latin typeface="Calibri"/>
                <a:cs typeface="Calibri"/>
                <a:sym typeface="Calibri"/>
              </a:rPr>
            </a:br>
            <a:r>
              <a:rPr kumimoji="0" lang="en-US" altLang="zh-TW" sz="3200" b="0" i="0" u="none" strike="noStrike" kern="0" cap="none" spc="100" normalizeH="0" noProof="0" dirty="0">
                <a:ln>
                  <a:noFill/>
                </a:ln>
                <a:solidFill>
                  <a:schemeClr val="accent3">
                    <a:lumMod val="25000"/>
                  </a:schemeClr>
                </a:solidFill>
                <a:effectLst/>
                <a:uLnTx/>
                <a:uFillTx/>
                <a:latin typeface="Calibri"/>
                <a:cs typeface="Calibri"/>
                <a:sym typeface="Calibri"/>
              </a:rPr>
              <a:t>Example : </a:t>
            </a:r>
            <a:r>
              <a:rPr kumimoji="0" lang="zh-TW" altLang="en-US" sz="3200" b="0" i="0" u="none" strike="noStrike" kern="0" cap="none" spc="500" normalizeH="0" noProof="0" dirty="0">
                <a:ln>
                  <a:noFill/>
                </a:ln>
                <a:solidFill>
                  <a:schemeClr val="accent3">
                    <a:lumMod val="25000"/>
                  </a:schemeClr>
                </a:solidFill>
                <a:effectLst/>
                <a:uLnTx/>
                <a:uFillTx/>
                <a:latin typeface="Calibri"/>
                <a:cs typeface="Calibri"/>
                <a:sym typeface="Calibri"/>
              </a:rPr>
              <a:t>鳶尾花朵 </a:t>
            </a:r>
            <a:endParaRPr kumimoji="0" lang="en-TW" sz="2400" b="0" i="0" u="none" strike="noStrike" kern="0" cap="none" spc="500" normalizeH="0" noProof="0" dirty="0">
              <a:ln>
                <a:noFill/>
              </a:ln>
              <a:solidFill>
                <a:schemeClr val="accent3">
                  <a:lumMod val="25000"/>
                </a:schemeClr>
              </a:solidFill>
              <a:effectLst/>
              <a:uLnTx/>
              <a:uFillTx/>
            </a:endParaRPr>
          </a:p>
        </p:txBody>
      </p:sp>
    </p:spTree>
    <p:extLst>
      <p:ext uri="{BB962C8B-B14F-4D97-AF65-F5344CB8AC3E}">
        <p14:creationId xmlns:p14="http://schemas.microsoft.com/office/powerpoint/2010/main" val="4022915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7C5488-205F-3F4E-99A7-0199969D6673}"/>
              </a:ext>
            </a:extLst>
          </p:cNvPr>
          <p:cNvSpPr>
            <a:spLocks noGrp="1"/>
          </p:cNvSpPr>
          <p:nvPr>
            <p:ph type="body" sz="quarter" idx="10"/>
          </p:nvPr>
        </p:nvSpPr>
        <p:spPr/>
        <p:txBody>
          <a:bodyPr/>
          <a:lstStyle/>
          <a:p>
            <a:r>
              <a:rPr lang="en-US" dirty="0" err="1"/>
              <a:t>鳶尾花朵</a:t>
            </a:r>
            <a:r>
              <a:rPr lang="en-US" dirty="0"/>
              <a:t>(iris)</a:t>
            </a:r>
            <a:r>
              <a:rPr lang="en-US" dirty="0" err="1"/>
              <a:t>資料集一覽</a:t>
            </a:r>
            <a:endParaRPr lang="en-TW" dirty="0"/>
          </a:p>
        </p:txBody>
      </p:sp>
      <p:sp>
        <p:nvSpPr>
          <p:cNvPr id="6" name="Text Placeholder 1">
            <a:extLst>
              <a:ext uri="{FF2B5EF4-FFF2-40B4-BE49-F238E27FC236}">
                <a16:creationId xmlns:a16="http://schemas.microsoft.com/office/drawing/2014/main" id="{A069F8AA-46D3-AA4F-A704-046F61ECF061}"/>
              </a:ext>
            </a:extLst>
          </p:cNvPr>
          <p:cNvSpPr txBox="1">
            <a:spLocks/>
          </p:cNvSpPr>
          <p:nvPr/>
        </p:nvSpPr>
        <p:spPr>
          <a:xfrm>
            <a:off x="815993" y="1173106"/>
            <a:ext cx="8229153" cy="11499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D66962"/>
              </a:buClr>
              <a:buSzPts val="1800"/>
              <a:buFont typeface="Calibri"/>
              <a:buChar char="●"/>
              <a:defRPr sz="1800" b="0" i="0" u="none" strike="noStrike" cap="none">
                <a:solidFill>
                  <a:schemeClr val="dk2"/>
                </a:solidFill>
                <a:latin typeface="Calibri"/>
                <a:ea typeface="Calibri"/>
                <a:cs typeface="Calibri"/>
                <a:sym typeface="Calibri"/>
              </a:defRPr>
            </a:lvl1pPr>
            <a:lvl2pPr marL="914400" marR="0" lvl="1" indent="-317500" algn="l" rtl="0">
              <a:lnSpc>
                <a:spcPct val="115000"/>
              </a:lnSpc>
              <a:spcBef>
                <a:spcPts val="1600"/>
              </a:spcBef>
              <a:spcAft>
                <a:spcPts val="0"/>
              </a:spcAft>
              <a:buClr>
                <a:srgbClr val="6AA84F"/>
              </a:buClr>
              <a:buSzPts val="1400"/>
              <a:buFont typeface="Calibri"/>
              <a:buChar char="●"/>
              <a:defRPr sz="1400" b="0" i="0" u="none" strike="noStrike" cap="none">
                <a:solidFill>
                  <a:schemeClr val="dk2"/>
                </a:solidFill>
                <a:latin typeface="Calibri"/>
                <a:ea typeface="Calibri"/>
                <a:cs typeface="Calibri"/>
                <a:sym typeface="Calibri"/>
              </a:defRPr>
            </a:lvl2pPr>
            <a:lvl3pPr marL="1371600" marR="0" lvl="2"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3pPr>
            <a:lvl4pPr marL="1828800" marR="0" lvl="3"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4pPr>
            <a:lvl5pPr marL="2286000" marR="0" lvl="4"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5pPr>
            <a:lvl6pPr marL="2743200" marR="0" lvl="5"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6pPr>
            <a:lvl7pPr marL="3200400" marR="0" lvl="6"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7pPr>
            <a:lvl8pPr marL="3657600" marR="0" lvl="7"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8pPr>
            <a:lvl9pPr marL="4114800" marR="0" lvl="8" indent="-317500" algn="l" rtl="0">
              <a:lnSpc>
                <a:spcPct val="115000"/>
              </a:lnSpc>
              <a:spcBef>
                <a:spcPts val="1600"/>
              </a:spcBef>
              <a:spcAft>
                <a:spcPts val="160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9pPr>
          </a:lstStyle>
          <a:p>
            <a:pPr marL="457200" marR="0" lvl="0" indent="-342900" algn="l" defTabSz="914400" rtl="0" eaLnBrk="1" fontAlgn="auto" latinLnBrk="0" hangingPunct="1">
              <a:lnSpc>
                <a:spcPct val="115000"/>
              </a:lnSpc>
              <a:spcBef>
                <a:spcPts val="0"/>
              </a:spcBef>
              <a:spcAft>
                <a:spcPts val="0"/>
              </a:spcAft>
              <a:buClr>
                <a:srgbClr val="D66962"/>
              </a:buClr>
              <a:buSzPts val="1800"/>
              <a:buFont typeface="Calibri"/>
              <a:buChar char="●"/>
              <a:tabLst/>
              <a:defRPr/>
            </a:pPr>
            <a:r>
              <a:rPr kumimoji="0" lang="en-US" sz="2400" b="0" i="0" u="none" strike="noStrike" kern="0" cap="none" spc="0" normalizeH="0" baseline="0" noProof="0" dirty="0">
                <a:ln>
                  <a:noFill/>
                </a:ln>
                <a:solidFill>
                  <a:srgbClr val="595959"/>
                </a:solidFill>
                <a:effectLst/>
                <a:uLnTx/>
                <a:uFillTx/>
                <a:latin typeface="+mj-lt"/>
                <a:cs typeface="Calibri"/>
                <a:sym typeface="Calibri"/>
              </a:rPr>
              <a:t>總共有</a:t>
            </a:r>
            <a:r>
              <a:rPr kumimoji="0" lang="en-US" sz="2400" b="0" i="0" u="none" strike="noStrike" kern="0" cap="none" spc="0" normalizeH="0" baseline="0" noProof="0" dirty="0">
                <a:ln>
                  <a:noFill/>
                </a:ln>
                <a:solidFill>
                  <a:srgbClr val="C00000"/>
                </a:solidFill>
                <a:effectLst/>
                <a:uLnTx/>
                <a:uFillTx/>
                <a:latin typeface="+mj-lt"/>
                <a:cs typeface="Calibri"/>
                <a:sym typeface="Calibri"/>
              </a:rPr>
              <a:t>4個</a:t>
            </a:r>
            <a:r>
              <a:rPr kumimoji="0" lang="en-US" sz="2400" b="0" i="0" u="none" strike="noStrike" kern="0" cap="none" spc="0" normalizeH="0" baseline="0" noProof="0" dirty="0">
                <a:ln>
                  <a:noFill/>
                </a:ln>
                <a:solidFill>
                  <a:srgbClr val="595959"/>
                </a:solidFill>
                <a:effectLst/>
                <a:uLnTx/>
                <a:uFillTx/>
                <a:latin typeface="+mj-lt"/>
                <a:cs typeface="Calibri"/>
                <a:sym typeface="Calibri"/>
              </a:rPr>
              <a:t>輸入,</a:t>
            </a:r>
            <a:r>
              <a:rPr kumimoji="0" lang="en-US" sz="2400" b="0" i="0" u="none" strike="noStrike" kern="0" cap="none" spc="0" normalizeH="0" baseline="0" noProof="0" dirty="0">
                <a:ln>
                  <a:noFill/>
                </a:ln>
                <a:solidFill>
                  <a:srgbClr val="C00000"/>
                </a:solidFill>
                <a:effectLst/>
                <a:uLnTx/>
                <a:uFillTx/>
                <a:latin typeface="+mj-lt"/>
                <a:cs typeface="Calibri"/>
                <a:sym typeface="Calibri"/>
              </a:rPr>
              <a:t>1個</a:t>
            </a:r>
            <a:r>
              <a:rPr kumimoji="0" lang="en-US" sz="2400" b="0" i="0" u="none" strike="noStrike" kern="0" cap="none" spc="0" normalizeH="0" baseline="0" noProof="0" dirty="0">
                <a:ln>
                  <a:noFill/>
                </a:ln>
                <a:solidFill>
                  <a:srgbClr val="595959"/>
                </a:solidFill>
                <a:effectLst/>
                <a:uLnTx/>
                <a:uFillTx/>
                <a:latin typeface="+mj-lt"/>
                <a:cs typeface="Calibri"/>
                <a:sym typeface="Calibri"/>
              </a:rPr>
              <a:t>輸出</a:t>
            </a:r>
          </a:p>
          <a:p>
            <a:pPr marL="457200" marR="0" lvl="0" indent="-342900" algn="l" defTabSz="914400" rtl="0" eaLnBrk="1" fontAlgn="auto" latinLnBrk="0" hangingPunct="1">
              <a:lnSpc>
                <a:spcPct val="115000"/>
              </a:lnSpc>
              <a:spcBef>
                <a:spcPts val="0"/>
              </a:spcBef>
              <a:spcAft>
                <a:spcPts val="0"/>
              </a:spcAft>
              <a:buClr>
                <a:srgbClr val="D66962"/>
              </a:buClr>
              <a:buSzPts val="1800"/>
              <a:buFont typeface="Calibri"/>
              <a:buChar char="●"/>
              <a:tabLst/>
              <a:defRPr/>
            </a:pPr>
            <a:r>
              <a:rPr kumimoji="0" lang="en-US" sz="2400" b="0" i="0" u="none" strike="noStrike" kern="0" cap="none" spc="0" normalizeH="0" baseline="0" noProof="0" dirty="0" err="1">
                <a:ln>
                  <a:noFill/>
                </a:ln>
                <a:solidFill>
                  <a:srgbClr val="595959"/>
                </a:solidFill>
                <a:effectLst/>
                <a:uLnTx/>
                <a:uFillTx/>
                <a:latin typeface="+mj-lt"/>
                <a:cs typeface="Calibri"/>
                <a:sym typeface="Calibri"/>
              </a:rPr>
              <a:t>資料特徵描述如下表</a:t>
            </a:r>
            <a:r>
              <a:rPr kumimoji="0" lang="en-US" sz="2400" b="0" i="0" u="none" strike="noStrike" kern="0" cap="none" spc="0" normalizeH="0" baseline="0" noProof="0" dirty="0">
                <a:ln>
                  <a:noFill/>
                </a:ln>
                <a:solidFill>
                  <a:srgbClr val="595959"/>
                </a:solidFill>
                <a:effectLst/>
                <a:uLnTx/>
                <a:uFillTx/>
                <a:latin typeface="+mj-lt"/>
                <a:cs typeface="Calibri"/>
                <a:sym typeface="Calibri"/>
              </a:rPr>
              <a:t>：</a:t>
            </a:r>
          </a:p>
        </p:txBody>
      </p:sp>
      <p:pic>
        <p:nvPicPr>
          <p:cNvPr id="7" name="Picture 6">
            <a:extLst>
              <a:ext uri="{FF2B5EF4-FFF2-40B4-BE49-F238E27FC236}">
                <a16:creationId xmlns:a16="http://schemas.microsoft.com/office/drawing/2014/main" id="{7CB54B55-6C9C-2944-AAD8-C4B66C08B1B8}"/>
              </a:ext>
            </a:extLst>
          </p:cNvPr>
          <p:cNvPicPr>
            <a:picLocks noChangeAspect="1"/>
          </p:cNvPicPr>
          <p:nvPr/>
        </p:nvPicPr>
        <p:blipFill>
          <a:blip r:embed="rId2"/>
          <a:stretch>
            <a:fillRect/>
          </a:stretch>
        </p:blipFill>
        <p:spPr>
          <a:xfrm>
            <a:off x="3157606" y="3479430"/>
            <a:ext cx="5488028" cy="2447661"/>
          </a:xfrm>
          <a:prstGeom prst="rect">
            <a:avLst/>
          </a:prstGeom>
        </p:spPr>
      </p:pic>
      <p:pic>
        <p:nvPicPr>
          <p:cNvPr id="9" name="Picture 8">
            <a:extLst>
              <a:ext uri="{FF2B5EF4-FFF2-40B4-BE49-F238E27FC236}">
                <a16:creationId xmlns:a16="http://schemas.microsoft.com/office/drawing/2014/main" id="{C2FB78CA-AFDA-1E4D-9C56-71B20AB80D4D}"/>
              </a:ext>
            </a:extLst>
          </p:cNvPr>
          <p:cNvPicPr>
            <a:picLocks noChangeAspect="1"/>
          </p:cNvPicPr>
          <p:nvPr/>
        </p:nvPicPr>
        <p:blipFill>
          <a:blip r:embed="rId3"/>
          <a:stretch>
            <a:fillRect/>
          </a:stretch>
        </p:blipFill>
        <p:spPr>
          <a:xfrm>
            <a:off x="3671758" y="2706535"/>
            <a:ext cx="4459724" cy="951878"/>
          </a:xfrm>
          <a:prstGeom prst="rect">
            <a:avLst/>
          </a:prstGeom>
        </p:spPr>
      </p:pic>
      <p:sp>
        <p:nvSpPr>
          <p:cNvPr id="10" name="Rounded Rectangle 9">
            <a:extLst>
              <a:ext uri="{FF2B5EF4-FFF2-40B4-BE49-F238E27FC236}">
                <a16:creationId xmlns:a16="http://schemas.microsoft.com/office/drawing/2014/main" id="{D273D9EA-772D-0C47-AD56-C506D371E95A}"/>
              </a:ext>
            </a:extLst>
          </p:cNvPr>
          <p:cNvSpPr/>
          <p:nvPr/>
        </p:nvSpPr>
        <p:spPr>
          <a:xfrm>
            <a:off x="3719143" y="2420361"/>
            <a:ext cx="847151" cy="253483"/>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026C8CC-84A1-234D-BB80-240CC0A1C7F1}"/>
              </a:ext>
            </a:extLst>
          </p:cNvPr>
          <p:cNvSpPr/>
          <p:nvPr/>
        </p:nvSpPr>
        <p:spPr>
          <a:xfrm>
            <a:off x="3798282" y="2426917"/>
            <a:ext cx="948857" cy="246221"/>
          </a:xfrm>
          <a:prstGeom prst="rect">
            <a:avLst/>
          </a:prstGeom>
        </p:spPr>
        <p:txBody>
          <a:bodyPr wrap="square">
            <a:spAutoFit/>
          </a:bodyPr>
          <a:lstStyle/>
          <a:p>
            <a:r>
              <a:rPr lang="zh-CN" altLang="en-US" sz="1000" dirty="0">
                <a:solidFill>
                  <a:schemeClr val="bg1"/>
                </a:solidFill>
              </a:rPr>
              <a:t>花萼長度</a:t>
            </a:r>
            <a:endParaRPr lang="en-US" sz="1000" dirty="0">
              <a:solidFill>
                <a:schemeClr val="bg1"/>
              </a:solidFill>
            </a:endParaRPr>
          </a:p>
        </p:txBody>
      </p:sp>
      <p:sp>
        <p:nvSpPr>
          <p:cNvPr id="12" name="Rounded Rectangle 11">
            <a:extLst>
              <a:ext uri="{FF2B5EF4-FFF2-40B4-BE49-F238E27FC236}">
                <a16:creationId xmlns:a16="http://schemas.microsoft.com/office/drawing/2014/main" id="{90709BDF-2E09-DD45-B46B-06FCEA603CE5}"/>
              </a:ext>
            </a:extLst>
          </p:cNvPr>
          <p:cNvSpPr/>
          <p:nvPr/>
        </p:nvSpPr>
        <p:spPr>
          <a:xfrm>
            <a:off x="4702617" y="2414519"/>
            <a:ext cx="796567" cy="253482"/>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778AF9-02E1-EB4D-B330-20EBB89AB164}"/>
              </a:ext>
            </a:extLst>
          </p:cNvPr>
          <p:cNvSpPr/>
          <p:nvPr/>
        </p:nvSpPr>
        <p:spPr>
          <a:xfrm>
            <a:off x="4771853" y="2418509"/>
            <a:ext cx="948857" cy="246221"/>
          </a:xfrm>
          <a:prstGeom prst="rect">
            <a:avLst/>
          </a:prstGeom>
        </p:spPr>
        <p:txBody>
          <a:bodyPr wrap="square">
            <a:spAutoFit/>
          </a:bodyPr>
          <a:lstStyle/>
          <a:p>
            <a:r>
              <a:rPr lang="zh-CN" altLang="en-US" sz="1000" dirty="0">
                <a:solidFill>
                  <a:schemeClr val="bg1"/>
                </a:solidFill>
              </a:rPr>
              <a:t>花萼寬度</a:t>
            </a:r>
            <a:endParaRPr lang="en-US" sz="1000" dirty="0">
              <a:solidFill>
                <a:schemeClr val="bg1"/>
              </a:solidFill>
            </a:endParaRPr>
          </a:p>
        </p:txBody>
      </p:sp>
      <p:sp>
        <p:nvSpPr>
          <p:cNvPr id="14" name="Rounded Rectangle 13">
            <a:extLst>
              <a:ext uri="{FF2B5EF4-FFF2-40B4-BE49-F238E27FC236}">
                <a16:creationId xmlns:a16="http://schemas.microsoft.com/office/drawing/2014/main" id="{BF2E9DA6-3952-C74A-BA18-7A187352BAA1}"/>
              </a:ext>
            </a:extLst>
          </p:cNvPr>
          <p:cNvSpPr/>
          <p:nvPr/>
        </p:nvSpPr>
        <p:spPr>
          <a:xfrm>
            <a:off x="5657452" y="2414519"/>
            <a:ext cx="772585" cy="254457"/>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8F5B929-1E69-D542-9ED4-121D46AE8A16}"/>
              </a:ext>
            </a:extLst>
          </p:cNvPr>
          <p:cNvSpPr/>
          <p:nvPr/>
        </p:nvSpPr>
        <p:spPr>
          <a:xfrm>
            <a:off x="5704740" y="2418509"/>
            <a:ext cx="948857" cy="246221"/>
          </a:xfrm>
          <a:prstGeom prst="rect">
            <a:avLst/>
          </a:prstGeom>
        </p:spPr>
        <p:txBody>
          <a:bodyPr wrap="square">
            <a:spAutoFit/>
          </a:bodyPr>
          <a:lstStyle/>
          <a:p>
            <a:r>
              <a:rPr lang="zh-CN" altLang="en-US" sz="1000" dirty="0">
                <a:solidFill>
                  <a:schemeClr val="bg1"/>
                </a:solidFill>
              </a:rPr>
              <a:t>花瓣長度</a:t>
            </a:r>
            <a:endParaRPr lang="en-US" sz="1000" dirty="0">
              <a:solidFill>
                <a:schemeClr val="bg1"/>
              </a:solidFill>
            </a:endParaRPr>
          </a:p>
        </p:txBody>
      </p:sp>
      <p:sp>
        <p:nvSpPr>
          <p:cNvPr id="16" name="Rounded Rectangle 15">
            <a:extLst>
              <a:ext uri="{FF2B5EF4-FFF2-40B4-BE49-F238E27FC236}">
                <a16:creationId xmlns:a16="http://schemas.microsoft.com/office/drawing/2014/main" id="{EFD066FD-3949-C948-AB16-DAC9DE841291}"/>
              </a:ext>
            </a:extLst>
          </p:cNvPr>
          <p:cNvSpPr/>
          <p:nvPr/>
        </p:nvSpPr>
        <p:spPr>
          <a:xfrm>
            <a:off x="6596954" y="2409643"/>
            <a:ext cx="743395" cy="270539"/>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858F89B-46E8-3E4D-820E-3CC72CD03811}"/>
              </a:ext>
            </a:extLst>
          </p:cNvPr>
          <p:cNvSpPr/>
          <p:nvPr/>
        </p:nvSpPr>
        <p:spPr>
          <a:xfrm>
            <a:off x="6621034" y="2431079"/>
            <a:ext cx="772585" cy="246221"/>
          </a:xfrm>
          <a:prstGeom prst="rect">
            <a:avLst/>
          </a:prstGeom>
        </p:spPr>
        <p:txBody>
          <a:bodyPr wrap="square">
            <a:spAutoFit/>
          </a:bodyPr>
          <a:lstStyle/>
          <a:p>
            <a:r>
              <a:rPr lang="zh-CN" altLang="en-US" sz="1000" dirty="0">
                <a:solidFill>
                  <a:schemeClr val="bg1"/>
                </a:solidFill>
              </a:rPr>
              <a:t>花瓣寬度</a:t>
            </a:r>
            <a:endParaRPr lang="en-US" sz="1000" dirty="0">
              <a:solidFill>
                <a:schemeClr val="bg1"/>
              </a:solidFill>
            </a:endParaRPr>
          </a:p>
        </p:txBody>
      </p:sp>
      <p:sp>
        <p:nvSpPr>
          <p:cNvPr id="18" name="Rounded Rectangle 17">
            <a:extLst>
              <a:ext uri="{FF2B5EF4-FFF2-40B4-BE49-F238E27FC236}">
                <a16:creationId xmlns:a16="http://schemas.microsoft.com/office/drawing/2014/main" id="{C17EF282-AA18-184E-901B-61664221C7E1}"/>
              </a:ext>
            </a:extLst>
          </p:cNvPr>
          <p:cNvSpPr/>
          <p:nvPr/>
        </p:nvSpPr>
        <p:spPr>
          <a:xfrm>
            <a:off x="7480118" y="2424839"/>
            <a:ext cx="621664" cy="244136"/>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79BFAA4-1DC1-FE46-84B7-0665338B6BF3}"/>
              </a:ext>
            </a:extLst>
          </p:cNvPr>
          <p:cNvSpPr/>
          <p:nvPr/>
        </p:nvSpPr>
        <p:spPr>
          <a:xfrm>
            <a:off x="7488862" y="2423846"/>
            <a:ext cx="621664" cy="246221"/>
          </a:xfrm>
          <a:prstGeom prst="rect">
            <a:avLst/>
          </a:prstGeom>
        </p:spPr>
        <p:txBody>
          <a:bodyPr wrap="square">
            <a:spAutoFit/>
          </a:bodyPr>
          <a:lstStyle/>
          <a:p>
            <a:pPr algn="ctr"/>
            <a:r>
              <a:rPr lang="zh-CN" altLang="en-US" sz="1000" dirty="0">
                <a:solidFill>
                  <a:schemeClr val="bg1"/>
                </a:solidFill>
              </a:rPr>
              <a:t>品種</a:t>
            </a:r>
            <a:endParaRPr lang="en-US" sz="1000" dirty="0">
              <a:solidFill>
                <a:schemeClr val="bg1"/>
              </a:solidFill>
            </a:endParaRPr>
          </a:p>
        </p:txBody>
      </p:sp>
    </p:spTree>
    <p:extLst>
      <p:ext uri="{BB962C8B-B14F-4D97-AF65-F5344CB8AC3E}">
        <p14:creationId xmlns:p14="http://schemas.microsoft.com/office/powerpoint/2010/main" val="4156044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BEE9BF-6259-8049-A24F-345135CC1A10}"/>
              </a:ext>
            </a:extLst>
          </p:cNvPr>
          <p:cNvSpPr>
            <a:spLocks noGrp="1"/>
          </p:cNvSpPr>
          <p:nvPr>
            <p:ph type="body" sz="quarter" idx="10"/>
          </p:nvPr>
        </p:nvSpPr>
        <p:spPr/>
        <p:txBody>
          <a:bodyPr/>
          <a:lstStyle/>
          <a:p>
            <a:r>
              <a:rPr lang="zh-TW" altLang="en-US" dirty="0"/>
              <a:t>載入必要套件</a:t>
            </a:r>
            <a:endParaRPr lang="en-TW" dirty="0"/>
          </a:p>
        </p:txBody>
      </p:sp>
      <p:sp>
        <p:nvSpPr>
          <p:cNvPr id="6" name="Rounded Rectangle 5">
            <a:extLst>
              <a:ext uri="{FF2B5EF4-FFF2-40B4-BE49-F238E27FC236}">
                <a16:creationId xmlns:a16="http://schemas.microsoft.com/office/drawing/2014/main" id="{0C10082A-172F-7340-9611-5804CF063852}"/>
              </a:ext>
            </a:extLst>
          </p:cNvPr>
          <p:cNvSpPr/>
          <p:nvPr/>
        </p:nvSpPr>
        <p:spPr>
          <a:xfrm>
            <a:off x="2063579" y="1760838"/>
            <a:ext cx="7216346" cy="3336324"/>
          </a:xfrm>
          <a:prstGeom prst="round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216000" rtlCol="0" anchor="ctr"/>
          <a:lstStyle/>
          <a:p>
            <a:pPr lvl="0">
              <a:lnSpc>
                <a:spcPct val="150000"/>
              </a:lnSpc>
              <a:buClr>
                <a:schemeClr val="dk1"/>
              </a:buClr>
              <a:buSzPts val="1100"/>
            </a:pPr>
            <a:r>
              <a:rPr lang="en-US" altLang="zh-TW" sz="2800" b="1" dirty="0">
                <a:solidFill>
                  <a:srgbClr val="38761D"/>
                </a:solidFill>
                <a:ea typeface="Arial"/>
                <a:cs typeface="Arial"/>
                <a:sym typeface="Arial"/>
              </a:rPr>
              <a:t>import</a:t>
            </a:r>
            <a:r>
              <a:rPr lang="en-US" altLang="zh-TW" sz="2800" b="1" dirty="0">
                <a:solidFill>
                  <a:srgbClr val="000000"/>
                </a:solidFill>
                <a:ea typeface="Arial"/>
                <a:cs typeface="Arial"/>
                <a:sym typeface="Arial"/>
              </a:rPr>
              <a:t> pandas </a:t>
            </a:r>
            <a:r>
              <a:rPr lang="en-US" altLang="zh-TW" sz="2800" b="1" dirty="0">
                <a:solidFill>
                  <a:srgbClr val="38761D"/>
                </a:solidFill>
                <a:ea typeface="Arial"/>
                <a:cs typeface="Arial"/>
                <a:sym typeface="Arial"/>
              </a:rPr>
              <a:t>as</a:t>
            </a:r>
            <a:r>
              <a:rPr lang="en-US" altLang="zh-TW" sz="2800" b="1" dirty="0">
                <a:solidFill>
                  <a:srgbClr val="000000"/>
                </a:solidFill>
                <a:ea typeface="Arial"/>
                <a:cs typeface="Arial"/>
                <a:sym typeface="Arial"/>
              </a:rPr>
              <a:t> pd</a:t>
            </a:r>
          </a:p>
          <a:p>
            <a:pPr lvl="0">
              <a:lnSpc>
                <a:spcPct val="150000"/>
              </a:lnSpc>
              <a:buClr>
                <a:schemeClr val="dk1"/>
              </a:buClr>
              <a:buSzPts val="1100"/>
            </a:pPr>
            <a:r>
              <a:rPr lang="en-US" altLang="zh-TW" sz="2800" b="1" dirty="0">
                <a:solidFill>
                  <a:srgbClr val="38761D"/>
                </a:solidFill>
                <a:ea typeface="Arial"/>
                <a:cs typeface="Arial"/>
                <a:sym typeface="Arial"/>
              </a:rPr>
              <a:t>import</a:t>
            </a:r>
            <a:r>
              <a:rPr lang="en-US" altLang="zh-TW" sz="2800" b="1" dirty="0">
                <a:solidFill>
                  <a:srgbClr val="000000"/>
                </a:solidFill>
                <a:ea typeface="Arial"/>
                <a:cs typeface="Arial"/>
                <a:sym typeface="Arial"/>
              </a:rPr>
              <a:t> </a:t>
            </a:r>
            <a:r>
              <a:rPr lang="en-US" altLang="zh-TW" sz="2800" b="1" dirty="0" err="1">
                <a:solidFill>
                  <a:srgbClr val="000000"/>
                </a:solidFill>
                <a:ea typeface="Arial"/>
                <a:cs typeface="Arial"/>
                <a:sym typeface="Arial"/>
              </a:rPr>
              <a:t>matplotlib.pyplot</a:t>
            </a:r>
            <a:r>
              <a:rPr lang="en-US" altLang="zh-TW" sz="2800" b="1" dirty="0">
                <a:solidFill>
                  <a:srgbClr val="000000"/>
                </a:solidFill>
                <a:ea typeface="Arial"/>
                <a:cs typeface="Arial"/>
                <a:sym typeface="Arial"/>
              </a:rPr>
              <a:t> </a:t>
            </a:r>
            <a:r>
              <a:rPr lang="en-US" altLang="zh-TW" sz="2800" b="1" dirty="0">
                <a:solidFill>
                  <a:srgbClr val="38761D"/>
                </a:solidFill>
                <a:ea typeface="Arial"/>
                <a:cs typeface="Arial"/>
                <a:sym typeface="Arial"/>
              </a:rPr>
              <a:t>as</a:t>
            </a:r>
            <a:r>
              <a:rPr lang="en-US" altLang="zh-TW" sz="2800" b="1" dirty="0">
                <a:solidFill>
                  <a:srgbClr val="000000"/>
                </a:solidFill>
                <a:ea typeface="Arial"/>
                <a:cs typeface="Arial"/>
                <a:sym typeface="Arial"/>
              </a:rPr>
              <a:t> </a:t>
            </a:r>
            <a:r>
              <a:rPr lang="en-US" altLang="zh-TW" sz="2800" b="1" dirty="0" err="1">
                <a:solidFill>
                  <a:srgbClr val="000000"/>
                </a:solidFill>
                <a:ea typeface="Arial"/>
                <a:cs typeface="Arial"/>
                <a:sym typeface="Arial"/>
              </a:rPr>
              <a:t>plt</a:t>
            </a:r>
            <a:endParaRPr lang="en-US" sz="2800" dirty="0">
              <a:solidFill>
                <a:srgbClr val="000000"/>
              </a:solidFill>
              <a:ea typeface="Arial"/>
              <a:cs typeface="Arial"/>
              <a:sym typeface="Arial"/>
            </a:endParaRPr>
          </a:p>
          <a:p>
            <a:pPr lvl="0">
              <a:lnSpc>
                <a:spcPct val="150000"/>
              </a:lnSpc>
              <a:buClr>
                <a:schemeClr val="dk1"/>
              </a:buClr>
              <a:buSzPts val="1100"/>
            </a:pPr>
            <a:r>
              <a:rPr lang="en-US" altLang="zh-TW" sz="2800" b="1" dirty="0">
                <a:solidFill>
                  <a:srgbClr val="38761D"/>
                </a:solidFill>
                <a:ea typeface="Arial"/>
                <a:cs typeface="Arial"/>
                <a:sym typeface="Arial"/>
              </a:rPr>
              <a:t>import</a:t>
            </a:r>
            <a:r>
              <a:rPr lang="en-US" altLang="zh-TW" sz="2800" b="1" dirty="0">
                <a:solidFill>
                  <a:srgbClr val="000000"/>
                </a:solidFill>
                <a:ea typeface="Arial"/>
                <a:cs typeface="Arial"/>
                <a:sym typeface="Arial"/>
              </a:rPr>
              <a:t> seaborn </a:t>
            </a:r>
            <a:r>
              <a:rPr lang="en-US" altLang="zh-TW" sz="2800" b="1" dirty="0">
                <a:solidFill>
                  <a:srgbClr val="38761D"/>
                </a:solidFill>
                <a:ea typeface="Arial"/>
                <a:cs typeface="Arial"/>
                <a:sym typeface="Arial"/>
              </a:rPr>
              <a:t>as</a:t>
            </a:r>
            <a:r>
              <a:rPr lang="en-US" altLang="zh-TW" sz="2800" b="1" dirty="0">
                <a:solidFill>
                  <a:srgbClr val="000000"/>
                </a:solidFill>
                <a:ea typeface="Arial"/>
                <a:cs typeface="Arial"/>
                <a:sym typeface="Arial"/>
              </a:rPr>
              <a:t> </a:t>
            </a:r>
            <a:r>
              <a:rPr lang="en-US" altLang="zh-TW" sz="2800" b="1" dirty="0" err="1">
                <a:solidFill>
                  <a:srgbClr val="000000"/>
                </a:solidFill>
                <a:ea typeface="Arial"/>
                <a:cs typeface="Arial"/>
                <a:sym typeface="Arial"/>
              </a:rPr>
              <a:t>sns</a:t>
            </a:r>
            <a:endParaRPr lang="en-US" altLang="zh-TW" sz="2800" b="1" dirty="0">
              <a:solidFill>
                <a:srgbClr val="000000"/>
              </a:solidFill>
              <a:ea typeface="Arial"/>
              <a:cs typeface="Arial"/>
              <a:sym typeface="Arial"/>
            </a:endParaRPr>
          </a:p>
          <a:p>
            <a:pPr>
              <a:lnSpc>
                <a:spcPct val="150000"/>
              </a:lnSpc>
              <a:buClr>
                <a:schemeClr val="dk1"/>
              </a:buClr>
              <a:buSzPts val="1100"/>
            </a:pPr>
            <a:r>
              <a:rPr lang="en-US" altLang="zh-TW" sz="2800" b="1" dirty="0">
                <a:solidFill>
                  <a:srgbClr val="38761D"/>
                </a:solidFill>
                <a:ea typeface="Arial"/>
                <a:cs typeface="Arial"/>
                <a:sym typeface="Arial"/>
              </a:rPr>
              <a:t>import</a:t>
            </a:r>
            <a:r>
              <a:rPr lang="en-US" altLang="zh-TW" sz="2800" b="1" dirty="0">
                <a:solidFill>
                  <a:srgbClr val="000000"/>
                </a:solidFill>
                <a:ea typeface="Arial"/>
                <a:cs typeface="Arial"/>
                <a:sym typeface="Arial"/>
              </a:rPr>
              <a:t> io</a:t>
            </a:r>
            <a:endParaRPr lang="en-US" sz="2800" dirty="0">
              <a:solidFill>
                <a:srgbClr val="000000"/>
              </a:solidFill>
              <a:ea typeface="Arial"/>
              <a:cs typeface="Arial"/>
              <a:sym typeface="Arial"/>
            </a:endParaRPr>
          </a:p>
          <a:p>
            <a:pPr>
              <a:lnSpc>
                <a:spcPct val="150000"/>
              </a:lnSpc>
              <a:buClr>
                <a:schemeClr val="dk1"/>
              </a:buClr>
              <a:buSzPts val="1100"/>
            </a:pPr>
            <a:r>
              <a:rPr lang="en-US" altLang="zh-TW" sz="2800" b="1" dirty="0">
                <a:solidFill>
                  <a:srgbClr val="38761D"/>
                </a:solidFill>
                <a:ea typeface="Arial"/>
                <a:cs typeface="Arial"/>
                <a:sym typeface="Arial"/>
              </a:rPr>
              <a:t>import</a:t>
            </a:r>
            <a:r>
              <a:rPr lang="en-US" altLang="zh-TW" sz="2800" b="1" dirty="0">
                <a:solidFill>
                  <a:srgbClr val="000000"/>
                </a:solidFill>
                <a:ea typeface="Arial"/>
                <a:cs typeface="Arial"/>
                <a:sym typeface="Arial"/>
              </a:rPr>
              <a:t> requests</a:t>
            </a:r>
            <a:endParaRPr lang="en-US" sz="2800" dirty="0">
              <a:solidFill>
                <a:srgbClr val="000000"/>
              </a:solidFill>
              <a:ea typeface="Arial"/>
              <a:cs typeface="Arial"/>
              <a:sym typeface="Arial"/>
            </a:endParaRPr>
          </a:p>
        </p:txBody>
      </p:sp>
      <p:cxnSp>
        <p:nvCxnSpPr>
          <p:cNvPr id="4" name="Curved Connector 3">
            <a:extLst>
              <a:ext uri="{FF2B5EF4-FFF2-40B4-BE49-F238E27FC236}">
                <a16:creationId xmlns:a16="http://schemas.microsoft.com/office/drawing/2014/main" id="{1714B332-F6FB-6249-B305-47DD633E2649}"/>
              </a:ext>
            </a:extLst>
          </p:cNvPr>
          <p:cNvCxnSpPr>
            <a:cxnSpLocks/>
          </p:cNvCxnSpPr>
          <p:nvPr/>
        </p:nvCxnSpPr>
        <p:spPr>
          <a:xfrm>
            <a:off x="5111579" y="4726220"/>
            <a:ext cx="872984" cy="124294"/>
          </a:xfrm>
          <a:prstGeom prst="curvedConnector3">
            <a:avLst>
              <a:gd name="adj1" fmla="val 50000"/>
            </a:avLst>
          </a:prstGeom>
          <a:ln>
            <a:solidFill>
              <a:schemeClr val="accent1">
                <a:lumMod val="50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72D7A32F-5746-BE4E-8332-68BBE44D2878}"/>
              </a:ext>
            </a:extLst>
          </p:cNvPr>
          <p:cNvSpPr/>
          <p:nvPr/>
        </p:nvSpPr>
        <p:spPr>
          <a:xfrm>
            <a:off x="5984563" y="4665848"/>
            <a:ext cx="3386504" cy="369332"/>
          </a:xfrm>
          <a:prstGeom prst="rect">
            <a:avLst/>
          </a:prstGeom>
        </p:spPr>
        <p:txBody>
          <a:bodyPr wrap="none">
            <a:spAutoFit/>
          </a:bodyPr>
          <a:lstStyle/>
          <a:p>
            <a:r>
              <a:rPr lang="en-US" altLang="zh-TW" u="sng" kern="0" dirty="0">
                <a:solidFill>
                  <a:srgbClr val="4D5156"/>
                </a:solidFill>
                <a:uFill>
                  <a:solidFill>
                    <a:schemeClr val="accent1">
                      <a:lumMod val="50000"/>
                    </a:schemeClr>
                  </a:solidFill>
                </a:uFill>
                <a:cs typeface="Arial"/>
              </a:rPr>
              <a:t>HTTP Request </a:t>
            </a:r>
            <a:r>
              <a:rPr lang="zh-TW" altLang="en-US" u="sng" kern="0" dirty="0">
                <a:solidFill>
                  <a:srgbClr val="4D5156"/>
                </a:solidFill>
                <a:uFill>
                  <a:solidFill>
                    <a:schemeClr val="accent1">
                      <a:lumMod val="50000"/>
                    </a:schemeClr>
                  </a:solidFill>
                </a:uFill>
                <a:cs typeface="Arial"/>
              </a:rPr>
              <a:t>下載訓練資料用</a:t>
            </a:r>
            <a:endParaRPr lang="en-TW" u="sng" kern="0" dirty="0">
              <a:solidFill>
                <a:srgbClr val="4D5156"/>
              </a:solidFill>
              <a:uFill>
                <a:solidFill>
                  <a:schemeClr val="accent1">
                    <a:lumMod val="50000"/>
                  </a:schemeClr>
                </a:solidFill>
              </a:uFill>
              <a:cs typeface="Arial"/>
            </a:endParaRPr>
          </a:p>
        </p:txBody>
      </p:sp>
      <p:sp>
        <p:nvSpPr>
          <p:cNvPr id="7" name="Rectangle 6">
            <a:extLst>
              <a:ext uri="{FF2B5EF4-FFF2-40B4-BE49-F238E27FC236}">
                <a16:creationId xmlns:a16="http://schemas.microsoft.com/office/drawing/2014/main" id="{16EC8EE8-5F6B-E248-8DD7-9A10A1BBD1BF}"/>
              </a:ext>
            </a:extLst>
          </p:cNvPr>
          <p:cNvSpPr/>
          <p:nvPr/>
        </p:nvSpPr>
        <p:spPr>
          <a:xfrm>
            <a:off x="5111579" y="3887349"/>
            <a:ext cx="2839239" cy="369332"/>
          </a:xfrm>
          <a:prstGeom prst="rect">
            <a:avLst/>
          </a:prstGeom>
        </p:spPr>
        <p:txBody>
          <a:bodyPr wrap="none">
            <a:spAutoFit/>
          </a:bodyPr>
          <a:lstStyle/>
          <a:p>
            <a:r>
              <a:rPr lang="zh-TW" altLang="en-US" u="sng" kern="0" dirty="0">
                <a:solidFill>
                  <a:srgbClr val="4D5156"/>
                </a:solidFill>
                <a:uFill>
                  <a:solidFill>
                    <a:schemeClr val="accent1">
                      <a:lumMod val="50000"/>
                    </a:schemeClr>
                  </a:solidFill>
                </a:uFill>
                <a:cs typeface="Arial"/>
              </a:rPr>
              <a:t>負責處理資料 </a:t>
            </a:r>
            <a:r>
              <a:rPr lang="en-US" altLang="zh-TW" u="sng" kern="0" dirty="0">
                <a:solidFill>
                  <a:srgbClr val="4D5156"/>
                </a:solidFill>
                <a:uFill>
                  <a:solidFill>
                    <a:schemeClr val="accent1">
                      <a:lumMod val="50000"/>
                    </a:schemeClr>
                  </a:solidFill>
                </a:uFill>
                <a:cs typeface="Arial"/>
              </a:rPr>
              <a:t>input/output</a:t>
            </a:r>
            <a:endParaRPr lang="en-TW" u="sng" kern="0" dirty="0">
              <a:solidFill>
                <a:srgbClr val="4D5156"/>
              </a:solidFill>
              <a:uFill>
                <a:solidFill>
                  <a:schemeClr val="accent1">
                    <a:lumMod val="50000"/>
                  </a:schemeClr>
                </a:solidFill>
              </a:uFill>
              <a:cs typeface="Arial"/>
            </a:endParaRPr>
          </a:p>
        </p:txBody>
      </p:sp>
      <p:cxnSp>
        <p:nvCxnSpPr>
          <p:cNvPr id="8" name="Straight Arrow Connector 7">
            <a:extLst>
              <a:ext uri="{FF2B5EF4-FFF2-40B4-BE49-F238E27FC236}">
                <a16:creationId xmlns:a16="http://schemas.microsoft.com/office/drawing/2014/main" id="{BBBD3E28-0230-FC45-8C45-6556396DCE21}"/>
              </a:ext>
            </a:extLst>
          </p:cNvPr>
          <p:cNvCxnSpPr>
            <a:cxnSpLocks/>
          </p:cNvCxnSpPr>
          <p:nvPr/>
        </p:nvCxnSpPr>
        <p:spPr>
          <a:xfrm>
            <a:off x="4039862" y="4070630"/>
            <a:ext cx="1071717" cy="5531"/>
          </a:xfrm>
          <a:prstGeom prst="straightConnector1">
            <a:avLst/>
          </a:prstGeom>
          <a:ln>
            <a:solidFill>
              <a:schemeClr val="accent1">
                <a:lumMod val="50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865A0ACB-F453-9E49-87F8-FD40F0B895E8}"/>
              </a:ext>
            </a:extLst>
          </p:cNvPr>
          <p:cNvSpPr/>
          <p:nvPr/>
        </p:nvSpPr>
        <p:spPr>
          <a:xfrm>
            <a:off x="7049586" y="3213343"/>
            <a:ext cx="2262158" cy="369332"/>
          </a:xfrm>
          <a:prstGeom prst="rect">
            <a:avLst/>
          </a:prstGeom>
        </p:spPr>
        <p:txBody>
          <a:bodyPr wrap="none">
            <a:spAutoFit/>
          </a:bodyPr>
          <a:lstStyle/>
          <a:p>
            <a:r>
              <a:rPr lang="zh-TW" altLang="en-US" u="sng" kern="0" dirty="0">
                <a:solidFill>
                  <a:srgbClr val="4D5156"/>
                </a:solidFill>
                <a:uFill>
                  <a:solidFill>
                    <a:schemeClr val="accent1">
                      <a:lumMod val="50000"/>
                    </a:schemeClr>
                  </a:solidFill>
                </a:uFill>
                <a:cs typeface="Arial"/>
              </a:rPr>
              <a:t>資料視覺化的繪圖庫</a:t>
            </a:r>
            <a:endParaRPr lang="en-TW" u="sng" kern="0" dirty="0">
              <a:solidFill>
                <a:srgbClr val="4D5156"/>
              </a:solidFill>
              <a:uFill>
                <a:solidFill>
                  <a:schemeClr val="accent1">
                    <a:lumMod val="50000"/>
                  </a:schemeClr>
                </a:solidFill>
              </a:uFill>
              <a:cs typeface="Arial"/>
            </a:endParaRPr>
          </a:p>
        </p:txBody>
      </p:sp>
      <p:cxnSp>
        <p:nvCxnSpPr>
          <p:cNvPr id="10" name="Straight Arrow Connector 9">
            <a:extLst>
              <a:ext uri="{FF2B5EF4-FFF2-40B4-BE49-F238E27FC236}">
                <a16:creationId xmlns:a16="http://schemas.microsoft.com/office/drawing/2014/main" id="{6B21CAB2-942E-7C4C-B96D-CB0231F01C53}"/>
              </a:ext>
            </a:extLst>
          </p:cNvPr>
          <p:cNvCxnSpPr/>
          <p:nvPr/>
        </p:nvCxnSpPr>
        <p:spPr>
          <a:xfrm>
            <a:off x="6209337" y="3423667"/>
            <a:ext cx="840249" cy="5531"/>
          </a:xfrm>
          <a:prstGeom prst="straightConnector1">
            <a:avLst/>
          </a:prstGeom>
          <a:ln>
            <a:solidFill>
              <a:schemeClr val="accent1">
                <a:lumMod val="50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1" name="Curved Connector 10">
            <a:extLst>
              <a:ext uri="{FF2B5EF4-FFF2-40B4-BE49-F238E27FC236}">
                <a16:creationId xmlns:a16="http://schemas.microsoft.com/office/drawing/2014/main" id="{E9C1DBC1-C148-9D4B-95DE-F36D8189C411}"/>
              </a:ext>
            </a:extLst>
          </p:cNvPr>
          <p:cNvCxnSpPr>
            <a:cxnSpLocks/>
          </p:cNvCxnSpPr>
          <p:nvPr/>
        </p:nvCxnSpPr>
        <p:spPr>
          <a:xfrm flipV="1">
            <a:off x="7539084" y="2508658"/>
            <a:ext cx="909483" cy="290054"/>
          </a:xfrm>
          <a:prstGeom prst="curvedConnector3">
            <a:avLst/>
          </a:prstGeom>
          <a:ln>
            <a:solidFill>
              <a:schemeClr val="accent1">
                <a:lumMod val="50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DC7A76AF-00B3-4D41-A04B-7DC225AA3F26}"/>
              </a:ext>
            </a:extLst>
          </p:cNvPr>
          <p:cNvSpPr/>
          <p:nvPr/>
        </p:nvSpPr>
        <p:spPr>
          <a:xfrm>
            <a:off x="8423577" y="2354770"/>
            <a:ext cx="3416320" cy="369332"/>
          </a:xfrm>
          <a:prstGeom prst="rect">
            <a:avLst/>
          </a:prstGeom>
        </p:spPr>
        <p:txBody>
          <a:bodyPr wrap="none">
            <a:spAutoFit/>
          </a:bodyPr>
          <a:lstStyle/>
          <a:p>
            <a:r>
              <a:rPr lang="zh-TW" altLang="en-US" u="sng" kern="0" dirty="0">
                <a:solidFill>
                  <a:srgbClr val="4D5156"/>
                </a:solidFill>
                <a:uFill>
                  <a:solidFill>
                    <a:schemeClr val="accent1">
                      <a:lumMod val="50000"/>
                    </a:schemeClr>
                  </a:solidFill>
                </a:uFill>
                <a:cs typeface="Arial"/>
              </a:rPr>
              <a:t>高階大量的維度陣列與矩陣運算</a:t>
            </a:r>
            <a:endParaRPr lang="en-TW" u="sng" kern="0" dirty="0">
              <a:solidFill>
                <a:srgbClr val="4D5156"/>
              </a:solidFill>
              <a:uFill>
                <a:solidFill>
                  <a:schemeClr val="accent1">
                    <a:lumMod val="50000"/>
                  </a:schemeClr>
                </a:solidFill>
              </a:uFill>
              <a:cs typeface="Arial"/>
            </a:endParaRPr>
          </a:p>
        </p:txBody>
      </p:sp>
      <p:cxnSp>
        <p:nvCxnSpPr>
          <p:cNvPr id="13" name="Curved Connector 12">
            <a:extLst>
              <a:ext uri="{FF2B5EF4-FFF2-40B4-BE49-F238E27FC236}">
                <a16:creationId xmlns:a16="http://schemas.microsoft.com/office/drawing/2014/main" id="{9DAB65D1-6B09-F94D-9478-8169EEDFA182}"/>
              </a:ext>
            </a:extLst>
          </p:cNvPr>
          <p:cNvCxnSpPr>
            <a:cxnSpLocks/>
          </p:cNvCxnSpPr>
          <p:nvPr/>
        </p:nvCxnSpPr>
        <p:spPr>
          <a:xfrm flipV="1">
            <a:off x="5984563" y="1534337"/>
            <a:ext cx="796412" cy="580103"/>
          </a:xfrm>
          <a:prstGeom prst="curvedConnector3">
            <a:avLst/>
          </a:prstGeom>
          <a:noFill/>
          <a:ln w="9525" cap="flat" cmpd="sng" algn="ctr">
            <a:solidFill>
              <a:schemeClr val="accent1">
                <a:lumMod val="50000"/>
              </a:schemeClr>
            </a:solidFill>
            <a:prstDash val="lgDash"/>
            <a:tailEnd type="triangle"/>
          </a:ln>
          <a:effectLst/>
        </p:spPr>
      </p:cxnSp>
      <p:sp>
        <p:nvSpPr>
          <p:cNvPr id="14" name="Rectangle 13">
            <a:extLst>
              <a:ext uri="{FF2B5EF4-FFF2-40B4-BE49-F238E27FC236}">
                <a16:creationId xmlns:a16="http://schemas.microsoft.com/office/drawing/2014/main" id="{95D64133-556B-6F42-AB53-D19010534150}"/>
              </a:ext>
            </a:extLst>
          </p:cNvPr>
          <p:cNvSpPr/>
          <p:nvPr/>
        </p:nvSpPr>
        <p:spPr>
          <a:xfrm>
            <a:off x="6780975" y="1339980"/>
            <a:ext cx="2492990" cy="369332"/>
          </a:xfrm>
          <a:prstGeom prst="rect">
            <a:avLst/>
          </a:prstGeom>
        </p:spPr>
        <p:txBody>
          <a:bodyPr wrap="none">
            <a:spAutoFit/>
          </a:bodyPr>
          <a:lstStyle/>
          <a:p>
            <a:pPr defTabSz="914400">
              <a:buClr>
                <a:srgbClr val="000000"/>
              </a:buClr>
              <a:buFont typeface="Arial"/>
              <a:buNone/>
            </a:pPr>
            <a:r>
              <a:rPr lang="zh-TW" altLang="en-US" u="sng" kern="0" dirty="0">
                <a:solidFill>
                  <a:srgbClr val="4D5156"/>
                </a:solidFill>
                <a:uFill>
                  <a:solidFill>
                    <a:schemeClr val="accent1">
                      <a:lumMod val="50000"/>
                    </a:schemeClr>
                  </a:solidFill>
                </a:uFill>
                <a:cs typeface="Arial"/>
                <a:sym typeface="Arial"/>
              </a:rPr>
              <a:t>進行數據處理的函式庫</a:t>
            </a:r>
            <a:endParaRPr lang="en-TW" u="sng" kern="0" dirty="0">
              <a:solidFill>
                <a:srgbClr val="000000"/>
              </a:solidFill>
              <a:uFill>
                <a:solidFill>
                  <a:schemeClr val="accent1">
                    <a:lumMod val="50000"/>
                  </a:schemeClr>
                </a:solidFill>
              </a:uFill>
              <a:cs typeface="Arial"/>
              <a:sym typeface="Arial"/>
            </a:endParaRPr>
          </a:p>
        </p:txBody>
      </p:sp>
    </p:spTree>
    <p:extLst>
      <p:ext uri="{BB962C8B-B14F-4D97-AF65-F5344CB8AC3E}">
        <p14:creationId xmlns:p14="http://schemas.microsoft.com/office/powerpoint/2010/main" val="2734288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614D21C-D200-BF48-B964-2297B53D3500}"/>
              </a:ext>
            </a:extLst>
          </p:cNvPr>
          <p:cNvSpPr>
            <a:spLocks noGrp="1"/>
          </p:cNvSpPr>
          <p:nvPr>
            <p:ph type="body" sz="quarter" idx="10"/>
          </p:nvPr>
        </p:nvSpPr>
        <p:spPr>
          <a:xfrm>
            <a:off x="992875" y="245402"/>
            <a:ext cx="9315782" cy="590931"/>
          </a:xfrm>
        </p:spPr>
        <p:txBody>
          <a:bodyPr/>
          <a:lstStyle/>
          <a:p>
            <a:r>
              <a:rPr lang="en-US" altLang="zh-TW" dirty="0"/>
              <a:t>1) </a:t>
            </a:r>
            <a:r>
              <a:rPr lang="zh-TW" altLang="en-US" dirty="0"/>
              <a:t>載入資料集</a:t>
            </a:r>
          </a:p>
        </p:txBody>
      </p:sp>
      <p:pic>
        <p:nvPicPr>
          <p:cNvPr id="4" name="Picture 3">
            <a:extLst>
              <a:ext uri="{FF2B5EF4-FFF2-40B4-BE49-F238E27FC236}">
                <a16:creationId xmlns:a16="http://schemas.microsoft.com/office/drawing/2014/main" id="{DC61D39C-AEF1-BE4A-9378-38468061D10E}"/>
              </a:ext>
            </a:extLst>
          </p:cNvPr>
          <p:cNvPicPr>
            <a:picLocks noChangeAspect="1"/>
          </p:cNvPicPr>
          <p:nvPr/>
        </p:nvPicPr>
        <p:blipFill>
          <a:blip r:embed="rId2"/>
          <a:stretch>
            <a:fillRect/>
          </a:stretch>
        </p:blipFill>
        <p:spPr>
          <a:xfrm>
            <a:off x="1497865" y="1207701"/>
            <a:ext cx="8305800" cy="1155700"/>
          </a:xfrm>
          <a:prstGeom prst="rect">
            <a:avLst/>
          </a:prstGeom>
        </p:spPr>
      </p:pic>
      <p:pic>
        <p:nvPicPr>
          <p:cNvPr id="6" name="Picture 5">
            <a:extLst>
              <a:ext uri="{FF2B5EF4-FFF2-40B4-BE49-F238E27FC236}">
                <a16:creationId xmlns:a16="http://schemas.microsoft.com/office/drawing/2014/main" id="{97941C37-809C-B841-8CB3-5822ED883081}"/>
              </a:ext>
            </a:extLst>
          </p:cNvPr>
          <p:cNvPicPr>
            <a:picLocks noChangeAspect="1"/>
          </p:cNvPicPr>
          <p:nvPr/>
        </p:nvPicPr>
        <p:blipFill>
          <a:blip r:embed="rId3"/>
          <a:stretch>
            <a:fillRect/>
          </a:stretch>
        </p:blipFill>
        <p:spPr>
          <a:xfrm>
            <a:off x="2860112" y="2474612"/>
            <a:ext cx="5581307" cy="3662410"/>
          </a:xfrm>
          <a:prstGeom prst="rect">
            <a:avLst/>
          </a:prstGeom>
        </p:spPr>
      </p:pic>
    </p:spTree>
    <p:extLst>
      <p:ext uri="{BB962C8B-B14F-4D97-AF65-F5344CB8AC3E}">
        <p14:creationId xmlns:p14="http://schemas.microsoft.com/office/powerpoint/2010/main" val="1240483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61FF375-E96E-BA4F-A85C-023047B72DAF}"/>
              </a:ext>
            </a:extLst>
          </p:cNvPr>
          <p:cNvSpPr>
            <a:spLocks noGrp="1"/>
          </p:cNvSpPr>
          <p:nvPr>
            <p:ph type="body" sz="quarter" idx="10"/>
          </p:nvPr>
        </p:nvSpPr>
        <p:spPr>
          <a:xfrm>
            <a:off x="992875" y="245402"/>
            <a:ext cx="9315782" cy="590931"/>
          </a:xfrm>
        </p:spPr>
        <p:txBody>
          <a:bodyPr/>
          <a:lstStyle/>
          <a:p>
            <a:r>
              <a:rPr lang="en-US" altLang="zh-TW" dirty="0"/>
              <a:t>2) </a:t>
            </a:r>
            <a:r>
              <a:rPr lang="zh-TW" altLang="en-US" dirty="0"/>
              <a:t>手動編碼</a:t>
            </a:r>
          </a:p>
        </p:txBody>
      </p:sp>
      <p:sp>
        <p:nvSpPr>
          <p:cNvPr id="27" name="Text Placeholder 2">
            <a:extLst>
              <a:ext uri="{FF2B5EF4-FFF2-40B4-BE49-F238E27FC236}">
                <a16:creationId xmlns:a16="http://schemas.microsoft.com/office/drawing/2014/main" id="{A6339C4B-560D-A940-BCD9-2ADD6DC87C3E}"/>
              </a:ext>
            </a:extLst>
          </p:cNvPr>
          <p:cNvSpPr txBox="1">
            <a:spLocks/>
          </p:cNvSpPr>
          <p:nvPr/>
        </p:nvSpPr>
        <p:spPr>
          <a:xfrm>
            <a:off x="595906" y="987148"/>
            <a:ext cx="9586062" cy="401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D66962"/>
              </a:buClr>
              <a:buSzPts val="1800"/>
              <a:buFont typeface="Calibri"/>
              <a:buChar char="●"/>
              <a:defRPr sz="1800" b="0" i="0" u="none" strike="noStrike" cap="none">
                <a:solidFill>
                  <a:schemeClr val="dk2"/>
                </a:solidFill>
                <a:latin typeface="Calibri"/>
                <a:ea typeface="Calibri"/>
                <a:cs typeface="Calibri"/>
                <a:sym typeface="Calibri"/>
              </a:defRPr>
            </a:lvl1pPr>
            <a:lvl2pPr marL="914400" marR="0" lvl="1" indent="-317500" algn="l" rtl="0">
              <a:lnSpc>
                <a:spcPct val="115000"/>
              </a:lnSpc>
              <a:spcBef>
                <a:spcPts val="1600"/>
              </a:spcBef>
              <a:spcAft>
                <a:spcPts val="0"/>
              </a:spcAft>
              <a:buClr>
                <a:srgbClr val="6AA84F"/>
              </a:buClr>
              <a:buSzPts val="1400"/>
              <a:buFont typeface="Calibri"/>
              <a:buChar char="●"/>
              <a:defRPr sz="1400" b="0" i="0" u="none" strike="noStrike" cap="none">
                <a:solidFill>
                  <a:schemeClr val="dk2"/>
                </a:solidFill>
                <a:latin typeface="Calibri"/>
                <a:ea typeface="Calibri"/>
                <a:cs typeface="Calibri"/>
                <a:sym typeface="Calibri"/>
              </a:defRPr>
            </a:lvl2pPr>
            <a:lvl3pPr marL="1371600" marR="0" lvl="2"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3pPr>
            <a:lvl4pPr marL="1828800" marR="0" lvl="3"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4pPr>
            <a:lvl5pPr marL="2286000" marR="0" lvl="4"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5pPr>
            <a:lvl6pPr marL="2743200" marR="0" lvl="5"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6pPr>
            <a:lvl7pPr marL="3200400" marR="0" lvl="6"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7pPr>
            <a:lvl8pPr marL="3657600" marR="0" lvl="7"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8pPr>
            <a:lvl9pPr marL="4114800" marR="0" lvl="8" indent="-317500" algn="l" rtl="0">
              <a:lnSpc>
                <a:spcPct val="115000"/>
              </a:lnSpc>
              <a:spcBef>
                <a:spcPts val="1600"/>
              </a:spcBef>
              <a:spcAft>
                <a:spcPts val="160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9pPr>
          </a:lstStyle>
          <a:p>
            <a:pPr marL="114300" marR="0" lvl="0" indent="0" algn="l" defTabSz="914400" rtl="0" eaLnBrk="1" fontAlgn="auto" latinLnBrk="0" hangingPunct="1">
              <a:lnSpc>
                <a:spcPct val="115000"/>
              </a:lnSpc>
              <a:spcBef>
                <a:spcPts val="0"/>
              </a:spcBef>
              <a:spcAft>
                <a:spcPts val="0"/>
              </a:spcAft>
              <a:buClr>
                <a:srgbClr val="D66962"/>
              </a:buClr>
              <a:buSzPts val="1800"/>
              <a:buFont typeface="Calibri"/>
              <a:buNone/>
              <a:tabLst/>
              <a:defRPr/>
            </a:pPr>
            <a:r>
              <a:rPr kumimoji="0" lang="zh-TW" altLang="en-US" sz="2000" b="0" i="0" u="none" strike="noStrike" kern="0" cap="none" spc="0" normalizeH="0" baseline="0" noProof="0" dirty="0">
                <a:ln>
                  <a:noFill/>
                </a:ln>
                <a:solidFill>
                  <a:srgbClr val="595959"/>
                </a:solidFill>
                <a:effectLst/>
                <a:uLnTx/>
                <a:uFillTx/>
                <a:latin typeface="Calibri"/>
                <a:cs typeface="Calibri"/>
                <a:sym typeface="Calibri"/>
              </a:rPr>
              <a:t>處理名目資料 </a:t>
            </a:r>
            <a:r>
              <a:rPr kumimoji="0" lang="en-US" altLang="zh-TW" sz="2000" b="0" i="0" u="none" strike="noStrike" kern="0" cap="none" spc="0" normalizeH="0" baseline="0" noProof="0" dirty="0">
                <a:ln>
                  <a:noFill/>
                </a:ln>
                <a:solidFill>
                  <a:srgbClr val="595959"/>
                </a:solidFill>
                <a:effectLst/>
                <a:uLnTx/>
                <a:uFillTx/>
                <a:latin typeface="Calibri"/>
                <a:cs typeface="Calibri"/>
                <a:sym typeface="Calibri"/>
              </a:rPr>
              <a:t>(</a:t>
            </a:r>
            <a:r>
              <a:rPr kumimoji="0" lang="en-US" sz="2000" b="0" i="0" u="none" strike="noStrike" kern="0" cap="none" spc="0" normalizeH="0" baseline="0" noProof="0" dirty="0">
                <a:ln>
                  <a:noFill/>
                </a:ln>
                <a:solidFill>
                  <a:srgbClr val="595959"/>
                </a:solidFill>
                <a:effectLst/>
                <a:uLnTx/>
                <a:uFillTx/>
                <a:latin typeface="Calibri"/>
                <a:cs typeface="Calibri"/>
                <a:sym typeface="Calibri"/>
              </a:rPr>
              <a:t>Nominal variables) - </a:t>
            </a:r>
            <a:r>
              <a:rPr kumimoji="0" lang="zh-TW" altLang="en-US" sz="2000" b="0" i="0" u="none" strike="noStrike" kern="0" cap="none" spc="0" normalizeH="0" baseline="0" noProof="0" dirty="0">
                <a:ln>
                  <a:noFill/>
                </a:ln>
                <a:solidFill>
                  <a:srgbClr val="595959"/>
                </a:solidFill>
                <a:effectLst/>
                <a:uLnTx/>
                <a:uFillTx/>
                <a:latin typeface="Calibri"/>
                <a:cs typeface="Calibri"/>
                <a:sym typeface="Calibri"/>
              </a:rPr>
              <a:t>資料前處理 依據特徵資料的特性，可以選擇</a:t>
            </a:r>
            <a:br>
              <a:rPr kumimoji="0" lang="en-US" altLang="zh-TW" sz="2000" b="0" i="0" u="none" strike="noStrike" kern="0" cap="none" spc="0" normalizeH="0" baseline="0" noProof="0" dirty="0">
                <a:ln>
                  <a:noFill/>
                </a:ln>
                <a:solidFill>
                  <a:srgbClr val="595959"/>
                </a:solidFill>
                <a:effectLst/>
                <a:uLnTx/>
                <a:uFillTx/>
                <a:latin typeface="Calibri"/>
                <a:cs typeface="Calibri"/>
                <a:sym typeface="Calibri"/>
              </a:rPr>
            </a:br>
            <a:r>
              <a:rPr kumimoji="0" lang="zh-TW" altLang="en-US" sz="2000" b="1" i="0" u="none" strike="noStrike" kern="0" cap="none" spc="0" normalizeH="0" baseline="0" noProof="0" dirty="0">
                <a:ln>
                  <a:noFill/>
                </a:ln>
                <a:solidFill>
                  <a:srgbClr val="595959"/>
                </a:solidFill>
                <a:effectLst/>
                <a:uLnTx/>
                <a:uFillTx/>
                <a:latin typeface="Calibri"/>
                <a:cs typeface="Calibri"/>
                <a:sym typeface="Calibri"/>
              </a:rPr>
              <a:t>手動編碼</a:t>
            </a:r>
            <a:r>
              <a:rPr kumimoji="0" lang="zh-TW" altLang="en-US" sz="2000" b="0" i="0" u="none" strike="noStrike" kern="0" cap="none" spc="0" normalizeH="0" baseline="0" noProof="0" dirty="0">
                <a:ln>
                  <a:noFill/>
                </a:ln>
                <a:solidFill>
                  <a:srgbClr val="595959"/>
                </a:solidFill>
                <a:effectLst/>
                <a:uLnTx/>
                <a:uFillTx/>
                <a:latin typeface="Calibri"/>
                <a:cs typeface="Calibri"/>
                <a:sym typeface="Calibri"/>
              </a:rPr>
              <a:t>或</a:t>
            </a:r>
            <a:r>
              <a:rPr kumimoji="0" lang="zh-TW" altLang="en-US" sz="2000" b="1" i="0" u="none" strike="noStrike" kern="0" cap="none" spc="0" normalizeH="0" baseline="0" noProof="0" dirty="0">
                <a:ln>
                  <a:noFill/>
                </a:ln>
                <a:solidFill>
                  <a:srgbClr val="595959"/>
                </a:solidFill>
                <a:effectLst/>
                <a:uLnTx/>
                <a:uFillTx/>
                <a:latin typeface="Calibri"/>
                <a:cs typeface="Calibri"/>
                <a:sym typeface="Calibri"/>
              </a:rPr>
              <a:t>自動編碼</a:t>
            </a:r>
            <a:r>
              <a:rPr kumimoji="0" lang="zh-TW" altLang="en-US" sz="2000" b="0" i="0" u="none" strike="noStrike" kern="0" cap="none" spc="0" normalizeH="0" baseline="0" noProof="0" dirty="0">
                <a:ln>
                  <a:noFill/>
                </a:ln>
                <a:solidFill>
                  <a:srgbClr val="595959"/>
                </a:solidFill>
                <a:effectLst/>
                <a:uLnTx/>
                <a:uFillTx/>
                <a:latin typeface="Calibri"/>
                <a:cs typeface="Calibri"/>
                <a:sym typeface="Calibri"/>
              </a:rPr>
              <a:t>。</a:t>
            </a:r>
            <a:endParaRPr kumimoji="0" lang="en-TW" sz="2000" b="0" i="0" u="none" strike="noStrike" kern="0" cap="none" spc="0" normalizeH="0" baseline="0" noProof="0" dirty="0">
              <a:ln>
                <a:noFill/>
              </a:ln>
              <a:solidFill>
                <a:srgbClr val="595959"/>
              </a:solidFill>
              <a:effectLst/>
              <a:uLnTx/>
              <a:uFillTx/>
              <a:latin typeface="Calibri"/>
              <a:cs typeface="Calibri"/>
              <a:sym typeface="Calibri"/>
            </a:endParaRPr>
          </a:p>
        </p:txBody>
      </p:sp>
      <p:sp>
        <p:nvSpPr>
          <p:cNvPr id="28" name="Rectangle 27">
            <a:extLst>
              <a:ext uri="{FF2B5EF4-FFF2-40B4-BE49-F238E27FC236}">
                <a16:creationId xmlns:a16="http://schemas.microsoft.com/office/drawing/2014/main" id="{2A26E276-70B8-244C-8917-BD921009EF90}"/>
              </a:ext>
            </a:extLst>
          </p:cNvPr>
          <p:cNvSpPr/>
          <p:nvPr/>
        </p:nvSpPr>
        <p:spPr>
          <a:xfrm>
            <a:off x="716231" y="2054841"/>
            <a:ext cx="9098278" cy="1015663"/>
          </a:xfrm>
          <a:prstGeom prst="rect">
            <a:avLst/>
          </a:prstGeom>
        </p:spPr>
        <p:txBody>
          <a:bodyPr wrap="square">
            <a:spAutoFit/>
          </a:bodyPr>
          <a:lstStyle/>
          <a:p>
            <a:pPr defTabSz="914400">
              <a:buClr>
                <a:srgbClr val="000000"/>
              </a:buClr>
              <a:buFont typeface="Arial"/>
              <a:buNone/>
            </a:pPr>
            <a:r>
              <a:rPr lang="zh-TW" altLang="en-US" sz="2800" b="1" kern="0" dirty="0">
                <a:solidFill>
                  <a:srgbClr val="212121"/>
                </a:solidFill>
                <a:latin typeface="Roboto"/>
                <a:cs typeface="Arial"/>
                <a:sym typeface="Arial"/>
              </a:rPr>
              <a:t>使用編碼時機</a:t>
            </a:r>
            <a:r>
              <a:rPr lang="en-US" altLang="zh-TW" sz="2800" b="1" kern="0" dirty="0">
                <a:solidFill>
                  <a:srgbClr val="212121"/>
                </a:solidFill>
                <a:latin typeface="Roboto"/>
                <a:cs typeface="Arial"/>
                <a:sym typeface="Arial"/>
              </a:rPr>
              <a:t>?</a:t>
            </a:r>
          </a:p>
          <a:p>
            <a:pPr defTabSz="914400">
              <a:buClr>
                <a:srgbClr val="000000"/>
              </a:buClr>
              <a:buFont typeface="Arial"/>
              <a:buNone/>
            </a:pPr>
            <a:endParaRPr lang="en-US" altLang="zh-TW" sz="1600" kern="0" dirty="0">
              <a:solidFill>
                <a:srgbClr val="212121"/>
              </a:solidFill>
              <a:latin typeface="Roboto"/>
              <a:cs typeface="Arial"/>
              <a:sym typeface="Arial"/>
            </a:endParaRPr>
          </a:p>
          <a:p>
            <a:pPr defTabSz="914400">
              <a:buClr>
                <a:srgbClr val="000000"/>
              </a:buClr>
              <a:buFont typeface="Arial"/>
              <a:buNone/>
            </a:pPr>
            <a:r>
              <a:rPr lang="zh-TW" altLang="en-US" sz="1600" kern="0" dirty="0">
                <a:solidFill>
                  <a:srgbClr val="212121"/>
                </a:solidFill>
                <a:latin typeface="Roboto"/>
                <a:cs typeface="Arial"/>
                <a:sym typeface="Arial"/>
              </a:rPr>
              <a:t>進行深度學習時，神經網路只能處理數值資料。因此我們需要將所有非數字型態的特徵進行轉換。</a:t>
            </a:r>
          </a:p>
        </p:txBody>
      </p:sp>
      <p:pic>
        <p:nvPicPr>
          <p:cNvPr id="29" name="Picture 28">
            <a:extLst>
              <a:ext uri="{FF2B5EF4-FFF2-40B4-BE49-F238E27FC236}">
                <a16:creationId xmlns:a16="http://schemas.microsoft.com/office/drawing/2014/main" id="{40D16A64-9070-4F42-B89E-96332BF95355}"/>
              </a:ext>
            </a:extLst>
          </p:cNvPr>
          <p:cNvPicPr>
            <a:picLocks noChangeAspect="1"/>
          </p:cNvPicPr>
          <p:nvPr/>
        </p:nvPicPr>
        <p:blipFill rotWithShape="1">
          <a:blip r:embed="rId2"/>
          <a:srcRect l="5696" t="21959" r="16873" b="39730"/>
          <a:stretch/>
        </p:blipFill>
        <p:spPr>
          <a:xfrm>
            <a:off x="1552711" y="3909298"/>
            <a:ext cx="5431313" cy="1601492"/>
          </a:xfrm>
          <a:prstGeom prst="rect">
            <a:avLst/>
          </a:prstGeom>
        </p:spPr>
      </p:pic>
      <p:sp>
        <p:nvSpPr>
          <p:cNvPr id="30" name="Rectangle 29">
            <a:extLst>
              <a:ext uri="{FF2B5EF4-FFF2-40B4-BE49-F238E27FC236}">
                <a16:creationId xmlns:a16="http://schemas.microsoft.com/office/drawing/2014/main" id="{E7C1A6EF-F0DA-CA4A-803C-A881E5DE654F}"/>
              </a:ext>
            </a:extLst>
          </p:cNvPr>
          <p:cNvSpPr/>
          <p:nvPr/>
        </p:nvSpPr>
        <p:spPr>
          <a:xfrm>
            <a:off x="8308243" y="5127026"/>
            <a:ext cx="2227623" cy="307777"/>
          </a:xfrm>
          <a:prstGeom prst="rect">
            <a:avLst/>
          </a:prstGeom>
        </p:spPr>
        <p:txBody>
          <a:bodyPr wrap="square">
            <a:spAutoFit/>
          </a:bodyPr>
          <a:lstStyle/>
          <a:p>
            <a:pPr defTabSz="914400">
              <a:buClr>
                <a:srgbClr val="000000"/>
              </a:buClr>
              <a:buFont typeface="Arial"/>
              <a:buNone/>
            </a:pPr>
            <a:r>
              <a:rPr lang="zh-TW" altLang="en-US" sz="1400" kern="0" dirty="0">
                <a:solidFill>
                  <a:srgbClr val="C00000"/>
                </a:solidFill>
                <a:cs typeface="Arial"/>
                <a:sym typeface="Arial"/>
              </a:rPr>
              <a:t>因為電腦只看得懂數字</a:t>
            </a:r>
            <a:endParaRPr lang="en-TW" sz="1400" kern="0" dirty="0">
              <a:solidFill>
                <a:srgbClr val="C00000"/>
              </a:solidFill>
              <a:cs typeface="Arial"/>
              <a:sym typeface="Arial"/>
            </a:endParaRPr>
          </a:p>
        </p:txBody>
      </p:sp>
      <p:pic>
        <p:nvPicPr>
          <p:cNvPr id="31" name="Picture 30">
            <a:extLst>
              <a:ext uri="{FF2B5EF4-FFF2-40B4-BE49-F238E27FC236}">
                <a16:creationId xmlns:a16="http://schemas.microsoft.com/office/drawing/2014/main" id="{649A0DEA-34E9-4445-BD4B-B1E06A70E363}"/>
              </a:ext>
            </a:extLst>
          </p:cNvPr>
          <p:cNvPicPr>
            <a:picLocks noChangeAspect="1"/>
          </p:cNvPicPr>
          <p:nvPr/>
        </p:nvPicPr>
        <p:blipFill>
          <a:blip r:embed="rId3"/>
          <a:stretch>
            <a:fillRect/>
          </a:stretch>
        </p:blipFill>
        <p:spPr>
          <a:xfrm>
            <a:off x="7940829" y="4912386"/>
            <a:ext cx="476250" cy="476250"/>
          </a:xfrm>
          <a:prstGeom prst="rect">
            <a:avLst/>
          </a:prstGeom>
        </p:spPr>
      </p:pic>
      <p:pic>
        <p:nvPicPr>
          <p:cNvPr id="32" name="Picture 31">
            <a:extLst>
              <a:ext uri="{FF2B5EF4-FFF2-40B4-BE49-F238E27FC236}">
                <a16:creationId xmlns:a16="http://schemas.microsoft.com/office/drawing/2014/main" id="{447F36BA-C979-6C4E-836E-389E6BB2A728}"/>
              </a:ext>
            </a:extLst>
          </p:cNvPr>
          <p:cNvPicPr>
            <a:picLocks noChangeAspect="1"/>
          </p:cNvPicPr>
          <p:nvPr/>
        </p:nvPicPr>
        <p:blipFill>
          <a:blip r:embed="rId4"/>
          <a:stretch>
            <a:fillRect/>
          </a:stretch>
        </p:blipFill>
        <p:spPr>
          <a:xfrm>
            <a:off x="1460879" y="3998739"/>
            <a:ext cx="5103332" cy="1422610"/>
          </a:xfrm>
          <a:prstGeom prst="rect">
            <a:avLst/>
          </a:prstGeom>
        </p:spPr>
      </p:pic>
      <p:sp>
        <p:nvSpPr>
          <p:cNvPr id="33" name="Rectangle 32">
            <a:extLst>
              <a:ext uri="{FF2B5EF4-FFF2-40B4-BE49-F238E27FC236}">
                <a16:creationId xmlns:a16="http://schemas.microsoft.com/office/drawing/2014/main" id="{0D14A4E5-268C-774D-8FDC-139DCDA9AA70}"/>
              </a:ext>
            </a:extLst>
          </p:cNvPr>
          <p:cNvSpPr/>
          <p:nvPr/>
        </p:nvSpPr>
        <p:spPr>
          <a:xfrm>
            <a:off x="6055476" y="3998739"/>
            <a:ext cx="508735" cy="1422610"/>
          </a:xfrm>
          <a:prstGeom prst="rect">
            <a:avLst/>
          </a:prstGeom>
          <a:noFill/>
          <a:ln w="25400" cap="flat" cmpd="sng" algn="ctr">
            <a:solidFill>
              <a:srgbClr val="FF62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lang="en-TW" b="0" i="0" u="none" strike="noStrike" kern="0" cap="none" spc="0" normalizeH="0" baseline="0" noProof="0">
              <a:ln>
                <a:noFill/>
              </a:ln>
              <a:solidFill>
                <a:srgbClr val="FFFFFF"/>
              </a:solidFill>
              <a:effectLst/>
              <a:uLnTx/>
              <a:uFillTx/>
              <a:latin typeface="Arial"/>
              <a:ea typeface="+mn-ea"/>
              <a:cs typeface="+mn-cs"/>
              <a:sym typeface="Arial"/>
            </a:endParaRPr>
          </a:p>
        </p:txBody>
      </p:sp>
      <p:pic>
        <p:nvPicPr>
          <p:cNvPr id="34" name="Picture 33">
            <a:extLst>
              <a:ext uri="{FF2B5EF4-FFF2-40B4-BE49-F238E27FC236}">
                <a16:creationId xmlns:a16="http://schemas.microsoft.com/office/drawing/2014/main" id="{9A2A2DC5-6722-5F46-BB02-11274180FC41}"/>
              </a:ext>
            </a:extLst>
          </p:cNvPr>
          <p:cNvPicPr>
            <a:picLocks noChangeAspect="1"/>
          </p:cNvPicPr>
          <p:nvPr/>
        </p:nvPicPr>
        <p:blipFill>
          <a:blip r:embed="rId5"/>
          <a:stretch>
            <a:fillRect/>
          </a:stretch>
        </p:blipFill>
        <p:spPr>
          <a:xfrm>
            <a:off x="7397318" y="4138197"/>
            <a:ext cx="3843493" cy="749300"/>
          </a:xfrm>
          <a:prstGeom prst="rect">
            <a:avLst/>
          </a:prstGeom>
        </p:spPr>
      </p:pic>
    </p:spTree>
    <p:extLst>
      <p:ext uri="{BB962C8B-B14F-4D97-AF65-F5344CB8AC3E}">
        <p14:creationId xmlns:p14="http://schemas.microsoft.com/office/powerpoint/2010/main" val="1235570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par>
                                <p:cTn id="13" presetID="10"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fade">
                                      <p:cBhvr>
                                        <p:cTn id="15" dur="500"/>
                                        <p:tgtEl>
                                          <p:spTgt spid="3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barn(inVertical)">
                                      <p:cBhvr>
                                        <p:cTn id="2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9AA0763-8481-D04E-AA07-D2872F9F19D5}"/>
              </a:ext>
            </a:extLst>
          </p:cNvPr>
          <p:cNvSpPr>
            <a:spLocks noGrp="1"/>
          </p:cNvSpPr>
          <p:nvPr>
            <p:ph type="body" sz="quarter" idx="10"/>
          </p:nvPr>
        </p:nvSpPr>
        <p:spPr>
          <a:xfrm>
            <a:off x="992875" y="245402"/>
            <a:ext cx="9315782" cy="590931"/>
          </a:xfrm>
        </p:spPr>
        <p:txBody>
          <a:bodyPr/>
          <a:lstStyle/>
          <a:p>
            <a:r>
              <a:rPr lang="en-US" altLang="zh-TW" dirty="0"/>
              <a:t>3) </a:t>
            </a:r>
            <a:r>
              <a:rPr lang="zh-TW" altLang="en-US" dirty="0"/>
              <a:t>檢查缺失值</a:t>
            </a:r>
          </a:p>
        </p:txBody>
      </p:sp>
      <p:sp>
        <p:nvSpPr>
          <p:cNvPr id="7" name="Text Placeholder 2">
            <a:extLst>
              <a:ext uri="{FF2B5EF4-FFF2-40B4-BE49-F238E27FC236}">
                <a16:creationId xmlns:a16="http://schemas.microsoft.com/office/drawing/2014/main" id="{BF438A55-52C0-224D-9A11-E5AE55ACAF02}"/>
              </a:ext>
            </a:extLst>
          </p:cNvPr>
          <p:cNvSpPr txBox="1">
            <a:spLocks/>
          </p:cNvSpPr>
          <p:nvPr/>
        </p:nvSpPr>
        <p:spPr>
          <a:xfrm>
            <a:off x="410527" y="979673"/>
            <a:ext cx="10480478" cy="16393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D66962"/>
              </a:buClr>
              <a:buSzPts val="1800"/>
              <a:buFont typeface="Calibri"/>
              <a:buChar char="●"/>
              <a:defRPr sz="1800" b="0" i="0" u="none" strike="noStrike" cap="none">
                <a:solidFill>
                  <a:schemeClr val="dk2"/>
                </a:solidFill>
                <a:latin typeface="Calibri"/>
                <a:ea typeface="Calibri"/>
                <a:cs typeface="Calibri"/>
                <a:sym typeface="Calibri"/>
              </a:defRPr>
            </a:lvl1pPr>
            <a:lvl2pPr marL="914400" marR="0" lvl="1" indent="-317500" algn="l" rtl="0">
              <a:lnSpc>
                <a:spcPct val="115000"/>
              </a:lnSpc>
              <a:spcBef>
                <a:spcPts val="1600"/>
              </a:spcBef>
              <a:spcAft>
                <a:spcPts val="0"/>
              </a:spcAft>
              <a:buClr>
                <a:srgbClr val="6AA84F"/>
              </a:buClr>
              <a:buSzPts val="1400"/>
              <a:buFont typeface="Calibri"/>
              <a:buChar char="●"/>
              <a:defRPr sz="1400" b="0" i="0" u="none" strike="noStrike" cap="none">
                <a:solidFill>
                  <a:schemeClr val="dk2"/>
                </a:solidFill>
                <a:latin typeface="Calibri"/>
                <a:ea typeface="Calibri"/>
                <a:cs typeface="Calibri"/>
                <a:sym typeface="Calibri"/>
              </a:defRPr>
            </a:lvl2pPr>
            <a:lvl3pPr marL="1371600" marR="0" lvl="2"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3pPr>
            <a:lvl4pPr marL="1828800" marR="0" lvl="3"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4pPr>
            <a:lvl5pPr marL="2286000" marR="0" lvl="4"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5pPr>
            <a:lvl6pPr marL="2743200" marR="0" lvl="5"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6pPr>
            <a:lvl7pPr marL="3200400" marR="0" lvl="6"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7pPr>
            <a:lvl8pPr marL="3657600" marR="0" lvl="7" indent="-317500" algn="l" rtl="0">
              <a:lnSpc>
                <a:spcPct val="115000"/>
              </a:lnSpc>
              <a:spcBef>
                <a:spcPts val="1600"/>
              </a:spcBef>
              <a:spcAft>
                <a:spcPts val="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8pPr>
            <a:lvl9pPr marL="4114800" marR="0" lvl="8" indent="-317500" algn="l" rtl="0">
              <a:lnSpc>
                <a:spcPct val="115000"/>
              </a:lnSpc>
              <a:spcBef>
                <a:spcPts val="1600"/>
              </a:spcBef>
              <a:spcAft>
                <a:spcPts val="1600"/>
              </a:spcAft>
              <a:buClr>
                <a:schemeClr val="dk2"/>
              </a:buClr>
              <a:buSzPts val="1400"/>
              <a:buFont typeface="Calibri"/>
              <a:buChar char="■"/>
              <a:defRPr sz="1400" b="0" i="0" u="none" strike="noStrike" cap="none">
                <a:solidFill>
                  <a:schemeClr val="dk2"/>
                </a:solidFill>
                <a:latin typeface="Calibri"/>
                <a:ea typeface="Calibri"/>
                <a:cs typeface="Calibri"/>
                <a:sym typeface="Calibri"/>
              </a:defRPr>
            </a:lvl9pPr>
          </a:lstStyle>
          <a:p>
            <a:pPr marL="114300" marR="0" lvl="0" indent="0" algn="l" defTabSz="914400" rtl="0" eaLnBrk="1" fontAlgn="auto" latinLnBrk="0" hangingPunct="1">
              <a:lnSpc>
                <a:spcPct val="115000"/>
              </a:lnSpc>
              <a:spcBef>
                <a:spcPts val="0"/>
              </a:spcBef>
              <a:spcAft>
                <a:spcPts val="0"/>
              </a:spcAft>
              <a:buClr>
                <a:srgbClr val="D66962"/>
              </a:buClr>
              <a:buSzPts val="1800"/>
              <a:buFont typeface="Calibri"/>
              <a:buNone/>
              <a:tabLst/>
              <a:defRPr/>
            </a:pPr>
            <a:r>
              <a:rPr kumimoji="0" lang="zh-TW" altLang="en-US" sz="2400" b="0" i="0" u="none" strike="noStrike" kern="0" cap="none" spc="0" normalizeH="0" baseline="0" noProof="0" dirty="0">
                <a:ln>
                  <a:noFill/>
                </a:ln>
                <a:solidFill>
                  <a:srgbClr val="595959"/>
                </a:solidFill>
                <a:effectLst/>
                <a:uLnTx/>
                <a:uFillTx/>
                <a:latin typeface="Calibri"/>
                <a:cs typeface="Calibri"/>
                <a:sym typeface="Calibri"/>
              </a:rPr>
              <a:t>使用 </a:t>
            </a:r>
            <a:r>
              <a:rPr kumimoji="0" lang="en-US" sz="2400" b="0" i="0" u="none" strike="noStrike" kern="0" cap="none" spc="0" normalizeH="0" baseline="0" noProof="0" dirty="0" err="1">
                <a:ln>
                  <a:noFill/>
                </a:ln>
                <a:solidFill>
                  <a:srgbClr val="595959"/>
                </a:solidFill>
                <a:effectLst/>
                <a:uLnTx/>
                <a:uFillTx/>
                <a:latin typeface="Calibri"/>
                <a:cs typeface="Calibri"/>
                <a:sym typeface="Calibri"/>
              </a:rPr>
              <a:t>numpy</a:t>
            </a:r>
            <a:r>
              <a:rPr kumimoji="0" lang="en-US" sz="2400" b="0" i="0" u="none" strike="noStrike" kern="0" cap="none" spc="0" normalizeH="0" baseline="0" noProof="0" dirty="0">
                <a:ln>
                  <a:noFill/>
                </a:ln>
                <a:solidFill>
                  <a:srgbClr val="595959"/>
                </a:solidFill>
                <a:effectLst/>
                <a:uLnTx/>
                <a:uFillTx/>
                <a:latin typeface="Calibri"/>
                <a:cs typeface="Calibri"/>
                <a:sym typeface="Calibri"/>
              </a:rPr>
              <a:t> </a:t>
            </a:r>
            <a:r>
              <a:rPr kumimoji="0" lang="zh-TW" altLang="en-US" sz="2400" b="0" i="0" u="none" strike="noStrike" kern="0" cap="none" spc="0" normalizeH="0" baseline="0" noProof="0" dirty="0">
                <a:ln>
                  <a:noFill/>
                </a:ln>
                <a:solidFill>
                  <a:srgbClr val="595959"/>
                </a:solidFill>
                <a:effectLst/>
                <a:uLnTx/>
                <a:uFillTx/>
                <a:latin typeface="Calibri"/>
                <a:cs typeface="Calibri"/>
                <a:sym typeface="Calibri"/>
              </a:rPr>
              <a:t>所提供的函式來檢查是否有 </a:t>
            </a:r>
            <a:r>
              <a:rPr kumimoji="0" lang="en-US" sz="2400" b="0" i="0" u="none" strike="noStrike" kern="0" cap="none" spc="0" normalizeH="0" baseline="0" noProof="0" dirty="0">
                <a:ln>
                  <a:noFill/>
                </a:ln>
                <a:solidFill>
                  <a:srgbClr val="595959"/>
                </a:solidFill>
                <a:effectLst/>
                <a:uLnTx/>
                <a:uFillTx/>
                <a:latin typeface="Calibri"/>
                <a:cs typeface="Calibri"/>
                <a:sym typeface="Calibri"/>
              </a:rPr>
              <a:t>NA </a:t>
            </a:r>
            <a:r>
              <a:rPr kumimoji="0" lang="zh-TW" altLang="en-US" sz="2400" b="0" i="0" u="none" strike="noStrike" kern="0" cap="none" spc="0" normalizeH="0" baseline="0" noProof="0" dirty="0">
                <a:ln>
                  <a:noFill/>
                </a:ln>
                <a:solidFill>
                  <a:srgbClr val="595959"/>
                </a:solidFill>
                <a:effectLst/>
                <a:uLnTx/>
                <a:uFillTx/>
                <a:latin typeface="Calibri"/>
                <a:cs typeface="Calibri"/>
                <a:sym typeface="Calibri"/>
              </a:rPr>
              <a:t>缺失值，假設有缺失值使用 </a:t>
            </a:r>
            <a:r>
              <a:rPr kumimoji="0" lang="en-US" sz="2400" b="1" i="0" u="none" strike="noStrike" kern="0" cap="none" spc="0" normalizeH="0" baseline="0" noProof="0" dirty="0" err="1">
                <a:ln>
                  <a:noFill/>
                </a:ln>
                <a:solidFill>
                  <a:srgbClr val="595959"/>
                </a:solidFill>
                <a:effectLst/>
                <a:uLnTx/>
                <a:uFillTx/>
                <a:latin typeface="Calibri"/>
                <a:cs typeface="Calibri"/>
                <a:sym typeface="Calibri"/>
              </a:rPr>
              <a:t>dropna</a:t>
            </a:r>
            <a:r>
              <a:rPr kumimoji="0" lang="en-US" sz="2400" b="1" i="0" u="none" strike="noStrike" kern="0" cap="none" spc="0" normalizeH="0" baseline="0" noProof="0" dirty="0">
                <a:ln>
                  <a:noFill/>
                </a:ln>
                <a:solidFill>
                  <a:srgbClr val="595959"/>
                </a:solidFill>
                <a:effectLst/>
                <a:uLnTx/>
                <a:uFillTx/>
                <a:latin typeface="Calibri"/>
                <a:cs typeface="Calibri"/>
                <a:sym typeface="Calibri"/>
              </a:rPr>
              <a:t>(</a:t>
            </a:r>
            <a:r>
              <a:rPr kumimoji="0" lang="zh-TW" altLang="en-US" sz="2400" b="1" i="0" u="none" strike="noStrike" kern="0" cap="none" spc="0" normalizeH="0" baseline="0" noProof="0" dirty="0">
                <a:ln>
                  <a:noFill/>
                </a:ln>
                <a:solidFill>
                  <a:srgbClr val="595959"/>
                </a:solidFill>
                <a:effectLst/>
                <a:uLnTx/>
                <a:uFillTx/>
                <a:latin typeface="Calibri"/>
                <a:cs typeface="Calibri"/>
                <a:sym typeface="Calibri"/>
              </a:rPr>
              <a:t> </a:t>
            </a:r>
            <a:r>
              <a:rPr kumimoji="0" lang="en-US" sz="2400" b="1" i="0" u="none" strike="noStrike" kern="0" cap="none" spc="0" normalizeH="0" baseline="0" noProof="0" dirty="0">
                <a:ln>
                  <a:noFill/>
                </a:ln>
                <a:solidFill>
                  <a:srgbClr val="595959"/>
                </a:solidFill>
                <a:effectLst/>
                <a:uLnTx/>
                <a:uFillTx/>
                <a:latin typeface="Calibri"/>
                <a:cs typeface="Calibri"/>
                <a:sym typeface="Calibri"/>
              </a:rPr>
              <a:t>)</a:t>
            </a:r>
            <a:r>
              <a:rPr kumimoji="0" lang="zh-TW" altLang="en-US" sz="2400" b="1" i="0" u="none" strike="noStrike" kern="0" cap="none" spc="0" normalizeH="0" baseline="0" noProof="0" dirty="0">
                <a:ln>
                  <a:noFill/>
                </a:ln>
                <a:solidFill>
                  <a:srgbClr val="595959"/>
                </a:solidFill>
                <a:effectLst/>
                <a:uLnTx/>
                <a:uFillTx/>
                <a:latin typeface="Calibri"/>
                <a:cs typeface="Calibri"/>
                <a:sym typeface="Calibri"/>
              </a:rPr>
              <a:t> </a:t>
            </a:r>
            <a:r>
              <a:rPr kumimoji="0" lang="zh-TW" altLang="en-US" sz="2400" b="0" i="0" u="none" strike="noStrike" kern="0" cap="none" spc="0" normalizeH="0" baseline="0" noProof="0" dirty="0">
                <a:ln>
                  <a:noFill/>
                </a:ln>
                <a:solidFill>
                  <a:srgbClr val="595959"/>
                </a:solidFill>
                <a:effectLst/>
                <a:uLnTx/>
                <a:uFillTx/>
                <a:latin typeface="Calibri"/>
                <a:cs typeface="Calibri"/>
                <a:sym typeface="Calibri"/>
              </a:rPr>
              <a:t>來移除。使用的時機在於當只有少量的缺失值適用，若遇到有大量缺失值的情況，或是本身的資料量就很少的情況下建議可以透過機器學習的方法補值來預測缺失值。</a:t>
            </a:r>
            <a:endParaRPr kumimoji="0" lang="en-TW" sz="2400" b="0" i="0" u="none" strike="noStrike" kern="0" cap="none" spc="0" normalizeH="0" baseline="0" noProof="0" dirty="0">
              <a:ln>
                <a:noFill/>
              </a:ln>
              <a:solidFill>
                <a:srgbClr val="595959"/>
              </a:solidFill>
              <a:effectLst/>
              <a:uLnTx/>
              <a:uFillTx/>
              <a:latin typeface="Calibri"/>
              <a:cs typeface="Calibri"/>
              <a:sym typeface="Calibri"/>
            </a:endParaRPr>
          </a:p>
        </p:txBody>
      </p:sp>
      <p:pic>
        <p:nvPicPr>
          <p:cNvPr id="8" name="Picture 7">
            <a:extLst>
              <a:ext uri="{FF2B5EF4-FFF2-40B4-BE49-F238E27FC236}">
                <a16:creationId xmlns:a16="http://schemas.microsoft.com/office/drawing/2014/main" id="{747D8333-0FA9-714E-8957-EB8C91545E81}"/>
              </a:ext>
            </a:extLst>
          </p:cNvPr>
          <p:cNvPicPr>
            <a:picLocks noChangeAspect="1"/>
          </p:cNvPicPr>
          <p:nvPr/>
        </p:nvPicPr>
        <p:blipFill>
          <a:blip r:embed="rId2"/>
          <a:stretch>
            <a:fillRect/>
          </a:stretch>
        </p:blipFill>
        <p:spPr>
          <a:xfrm>
            <a:off x="4323976" y="3228030"/>
            <a:ext cx="3544047" cy="974260"/>
          </a:xfrm>
          <a:prstGeom prst="rect">
            <a:avLst/>
          </a:prstGeom>
        </p:spPr>
      </p:pic>
    </p:spTree>
    <p:extLst>
      <p:ext uri="{BB962C8B-B14F-4D97-AF65-F5344CB8AC3E}">
        <p14:creationId xmlns:p14="http://schemas.microsoft.com/office/powerpoint/2010/main" val="39282894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36BE87-B1B6-CA4B-84E6-4521D8C3F525}"/>
              </a:ext>
            </a:extLst>
          </p:cNvPr>
          <p:cNvSpPr>
            <a:spLocks noGrp="1"/>
          </p:cNvSpPr>
          <p:nvPr>
            <p:ph type="body" sz="quarter" idx="10"/>
          </p:nvPr>
        </p:nvSpPr>
        <p:spPr/>
        <p:txBody>
          <a:bodyPr/>
          <a:lstStyle/>
          <a:p>
            <a:r>
              <a:rPr lang="en-US" altLang="zh-TW"/>
              <a:t>4) </a:t>
            </a:r>
            <a:r>
              <a:rPr lang="zh-TW" altLang="en-US" dirty="0"/>
              <a:t>切割訓練集與測試集</a:t>
            </a:r>
            <a:endParaRPr lang="en-TW" dirty="0"/>
          </a:p>
        </p:txBody>
      </p:sp>
      <p:sp>
        <p:nvSpPr>
          <p:cNvPr id="7" name="Rectangle 6">
            <a:extLst>
              <a:ext uri="{FF2B5EF4-FFF2-40B4-BE49-F238E27FC236}">
                <a16:creationId xmlns:a16="http://schemas.microsoft.com/office/drawing/2014/main" id="{3225D85A-545E-5E41-BFE3-912472092CDD}"/>
              </a:ext>
            </a:extLst>
          </p:cNvPr>
          <p:cNvSpPr/>
          <p:nvPr/>
        </p:nvSpPr>
        <p:spPr>
          <a:xfrm>
            <a:off x="6259489" y="5569898"/>
            <a:ext cx="4532689" cy="369332"/>
          </a:xfrm>
          <a:prstGeom prst="rect">
            <a:avLst/>
          </a:prstGeom>
        </p:spPr>
        <p:txBody>
          <a:bodyPr wrap="square">
            <a:spAutoFit/>
          </a:bodyPr>
          <a:lstStyle/>
          <a:p>
            <a:r>
              <a:rPr lang="zh-TW" altLang="en-US" dirty="0">
                <a:solidFill>
                  <a:srgbClr val="C00000"/>
                </a:solidFill>
              </a:rPr>
              <a:t>此範例訓練集與測試集使用</a:t>
            </a:r>
            <a:r>
              <a:rPr lang="en-US" altLang="zh-TW" dirty="0">
                <a:solidFill>
                  <a:srgbClr val="C00000"/>
                </a:solidFill>
              </a:rPr>
              <a:t>7:3</a:t>
            </a:r>
            <a:r>
              <a:rPr lang="zh-TW" altLang="en-US" dirty="0">
                <a:solidFill>
                  <a:srgbClr val="C00000"/>
                </a:solidFill>
              </a:rPr>
              <a:t>比例做切割</a:t>
            </a:r>
            <a:endParaRPr lang="en-TW" dirty="0">
              <a:solidFill>
                <a:srgbClr val="C00000"/>
              </a:solidFill>
            </a:endParaRPr>
          </a:p>
        </p:txBody>
      </p:sp>
      <p:pic>
        <p:nvPicPr>
          <p:cNvPr id="13" name="Picture 12">
            <a:extLst>
              <a:ext uri="{FF2B5EF4-FFF2-40B4-BE49-F238E27FC236}">
                <a16:creationId xmlns:a16="http://schemas.microsoft.com/office/drawing/2014/main" id="{9CCF4204-5346-5546-9A14-DF6ECE75C646}"/>
              </a:ext>
            </a:extLst>
          </p:cNvPr>
          <p:cNvPicPr>
            <a:picLocks noChangeAspect="1"/>
          </p:cNvPicPr>
          <p:nvPr/>
        </p:nvPicPr>
        <p:blipFill>
          <a:blip r:embed="rId2"/>
          <a:stretch>
            <a:fillRect/>
          </a:stretch>
        </p:blipFill>
        <p:spPr>
          <a:xfrm>
            <a:off x="1775530" y="3429000"/>
            <a:ext cx="8686094" cy="2130756"/>
          </a:xfrm>
          <a:prstGeom prst="rect">
            <a:avLst/>
          </a:prstGeom>
        </p:spPr>
      </p:pic>
      <p:pic>
        <p:nvPicPr>
          <p:cNvPr id="8" name="Picture 7">
            <a:extLst>
              <a:ext uri="{FF2B5EF4-FFF2-40B4-BE49-F238E27FC236}">
                <a16:creationId xmlns:a16="http://schemas.microsoft.com/office/drawing/2014/main" id="{6F3579D2-D997-3E43-B33D-7F858197FCB7}"/>
              </a:ext>
            </a:extLst>
          </p:cNvPr>
          <p:cNvPicPr>
            <a:picLocks noChangeAspect="1"/>
          </p:cNvPicPr>
          <p:nvPr/>
        </p:nvPicPr>
        <p:blipFill>
          <a:blip r:embed="rId3"/>
          <a:stretch>
            <a:fillRect/>
          </a:stretch>
        </p:blipFill>
        <p:spPr>
          <a:xfrm>
            <a:off x="5880452" y="5348562"/>
            <a:ext cx="476250" cy="476250"/>
          </a:xfrm>
          <a:prstGeom prst="rect">
            <a:avLst/>
          </a:prstGeom>
        </p:spPr>
      </p:pic>
      <p:pic>
        <p:nvPicPr>
          <p:cNvPr id="11" name="Picture 10">
            <a:extLst>
              <a:ext uri="{FF2B5EF4-FFF2-40B4-BE49-F238E27FC236}">
                <a16:creationId xmlns:a16="http://schemas.microsoft.com/office/drawing/2014/main" id="{B1A8E3C0-C7D2-3E49-82A6-5EDBD87898F5}"/>
              </a:ext>
            </a:extLst>
          </p:cNvPr>
          <p:cNvPicPr>
            <a:picLocks noChangeAspect="1"/>
          </p:cNvPicPr>
          <p:nvPr/>
        </p:nvPicPr>
        <p:blipFill>
          <a:blip r:embed="rId4"/>
          <a:stretch>
            <a:fillRect/>
          </a:stretch>
        </p:blipFill>
        <p:spPr>
          <a:xfrm>
            <a:off x="3155197" y="768118"/>
            <a:ext cx="5881605" cy="2553477"/>
          </a:xfrm>
          <a:prstGeom prst="rect">
            <a:avLst/>
          </a:prstGeom>
        </p:spPr>
      </p:pic>
    </p:spTree>
    <p:extLst>
      <p:ext uri="{BB962C8B-B14F-4D97-AF65-F5344CB8AC3E}">
        <p14:creationId xmlns:p14="http://schemas.microsoft.com/office/powerpoint/2010/main" val="1262057102"/>
      </p:ext>
    </p:extLst>
  </p:cSld>
  <p:clrMapOvr>
    <a:masterClrMapping/>
  </p:clrMapOvr>
</p:sld>
</file>

<file path=ppt/theme/theme1.xml><?xml version="1.0" encoding="utf-8"?>
<a:theme xmlns:a="http://schemas.openxmlformats.org/drawingml/2006/main" name="Office 主题">
  <a:themeElements>
    <a:clrScheme name="物流行业公司年终总结.pptx">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fontScheme name="自定义 11">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Office Theme</Template>
  <TotalTime>1184</TotalTime>
  <Words>344</Words>
  <Application>Microsoft Macintosh PowerPoint</Application>
  <PresentationFormat>Widescreen</PresentationFormat>
  <Paragraphs>52</Paragraphs>
  <Slides>12</Slides>
  <Notes>4</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12</vt:i4>
      </vt:variant>
    </vt:vector>
  </HeadingPairs>
  <TitlesOfParts>
    <vt:vector size="23" baseType="lpstr">
      <vt:lpstr>等线</vt:lpstr>
      <vt:lpstr>微软雅黑</vt:lpstr>
      <vt:lpstr>Roboto</vt:lpstr>
      <vt:lpstr>Segoe UI Light</vt:lpstr>
      <vt:lpstr>Arial</vt:lpstr>
      <vt:lpstr>Calibri</vt:lpstr>
      <vt:lpstr>Century Gothic</vt:lpstr>
      <vt:lpstr>Helvetica Neue</vt:lpstr>
      <vt:lpstr>Helvetica Neue Bold Condensed</vt:lpstr>
      <vt:lpstr>Office 主题</vt:lpstr>
      <vt:lpstr>OfficePLUS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Microsoft Office User</cp:lastModifiedBy>
  <cp:revision>179</cp:revision>
  <dcterms:created xsi:type="dcterms:W3CDTF">2015-08-18T02:51:41Z</dcterms:created>
  <dcterms:modified xsi:type="dcterms:W3CDTF">2020-09-14T09:52:12Z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2017-12-21T07:17:40.1180020Z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